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ee0bfe38ef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fca38de6e34c07"/>
  </p:sldMasterIdLst>
  <p:sldIdLst>
    <p:sldId xmlns:r="http://schemas.openxmlformats.org/officeDocument/2006/relationships" id="256" r:id="Rc91bb3b8afac400d"/>
    <p:sldId xmlns:r="http://schemas.openxmlformats.org/officeDocument/2006/relationships" id="257" r:id="Rbd651141d8dc4aae"/>
    <p:sldId xmlns:r="http://schemas.openxmlformats.org/officeDocument/2006/relationships" id="258" r:id="R775d5c67e83c4c00"/>
    <p:sldId xmlns:r="http://schemas.openxmlformats.org/officeDocument/2006/relationships" id="259" r:id="R239b3cf1f6f84a8d"/>
    <p:sldId xmlns:r="http://schemas.openxmlformats.org/officeDocument/2006/relationships" id="260" r:id="R7064e7b76b6944e4"/>
    <p:sldId xmlns:r="http://schemas.openxmlformats.org/officeDocument/2006/relationships" id="261" r:id="R96753d04b65746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ca38de6e34c07" /><Relationship Type="http://schemas.openxmlformats.org/officeDocument/2006/relationships/slide" Target="/ppt/slides/slide1.xml" Id="Rc91bb3b8afac400d" /><Relationship Type="http://schemas.openxmlformats.org/officeDocument/2006/relationships/slide" Target="/ppt/slides/slide2.xml" Id="Rbd651141d8dc4aae" /><Relationship Type="http://schemas.openxmlformats.org/officeDocument/2006/relationships/slide" Target="/ppt/slides/slide3.xml" Id="R775d5c67e83c4c00" /><Relationship Type="http://schemas.openxmlformats.org/officeDocument/2006/relationships/slide" Target="/ppt/slides/slide4.xml" Id="R239b3cf1f6f84a8d" /><Relationship Type="http://schemas.openxmlformats.org/officeDocument/2006/relationships/slide" Target="/ppt/slides/slide5.xml" Id="R7064e7b76b6944e4" /><Relationship Type="http://schemas.openxmlformats.org/officeDocument/2006/relationships/slide" Target="/ppt/slides/slide6.xml" Id="R96753d04b65746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78e4eda9b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c1577ebd54e84" /><Relationship Type="http://schemas.openxmlformats.org/officeDocument/2006/relationships/theme" Target="/ppt/slideMasters/theme/theme1.xml" Id="R6e2b0dfb36464d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c1577ebd54e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b582514a44b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1ec7e4fda46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604275363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a240546bb46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75e7eb1b148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ae6b349f4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MECCA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roger@norlandia.no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988 283 533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MECCA INVEST AS</a:t>
            </a:r>
          </a:p>
        </p:txBody>
      </p:sp>
    </p:spTree>
  </p:cSld>
  <p:clrMapOvr>
    <a:masterClrMapping xmlns:a="http://schemas.openxmlformats.org/drawingml/2006/main"/>
  </p:clrMapOvr>
</p:sld>
</file>