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e91263c27a4b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0a05fb1f97434b"/>
  </p:sldMasterIdLst>
  <p:sldIdLst>
    <p:sldId xmlns:r="http://schemas.openxmlformats.org/officeDocument/2006/relationships" id="256" r:id="R2ba0acde93634492"/>
    <p:sldId xmlns:r="http://schemas.openxmlformats.org/officeDocument/2006/relationships" id="257" r:id="Rf11f1ec0e9e84c66"/>
    <p:sldId xmlns:r="http://schemas.openxmlformats.org/officeDocument/2006/relationships" id="258" r:id="R279710a328fa4eee"/>
    <p:sldId xmlns:r="http://schemas.openxmlformats.org/officeDocument/2006/relationships" id="259" r:id="Re267139bbd3d4b1e"/>
    <p:sldId xmlns:r="http://schemas.openxmlformats.org/officeDocument/2006/relationships" id="260" r:id="R8f9dd7e188c846bd"/>
    <p:sldId xmlns:r="http://schemas.openxmlformats.org/officeDocument/2006/relationships" id="261" r:id="R9dd5ca0d12414c63"/>
    <p:sldId xmlns:r="http://schemas.openxmlformats.org/officeDocument/2006/relationships" id="262" r:id="Rbcda8911effc48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a05fb1f97434b" /><Relationship Type="http://schemas.openxmlformats.org/officeDocument/2006/relationships/slide" Target="/ppt/slides/slide1.xml" Id="R2ba0acde93634492" /><Relationship Type="http://schemas.openxmlformats.org/officeDocument/2006/relationships/slide" Target="/ppt/slides/slide2.xml" Id="Rf11f1ec0e9e84c66" /><Relationship Type="http://schemas.openxmlformats.org/officeDocument/2006/relationships/slide" Target="/ppt/slides/slide3.xml" Id="R279710a328fa4eee" /><Relationship Type="http://schemas.openxmlformats.org/officeDocument/2006/relationships/slide" Target="/ppt/slides/slide4.xml" Id="Re267139bbd3d4b1e" /><Relationship Type="http://schemas.openxmlformats.org/officeDocument/2006/relationships/slide" Target="/ppt/slides/slide5.xml" Id="R8f9dd7e188c846bd" /><Relationship Type="http://schemas.openxmlformats.org/officeDocument/2006/relationships/slide" Target="/ppt/slides/slide6.xml" Id="R9dd5ca0d12414c63" /><Relationship Type="http://schemas.openxmlformats.org/officeDocument/2006/relationships/slide" Target="/ppt/slides/slide7.xml" Id="Rbcda8911effc48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023c77839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ec7d1acde4558" /><Relationship Type="http://schemas.openxmlformats.org/officeDocument/2006/relationships/theme" Target="/ppt/slideMasters/theme/theme1.xml" Id="R0773155c44664b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7ec7d1acde45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62905d55f43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4b0f8613149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35d009b8f47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a11d7fa4749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642a4a33943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a74971fe44a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4829cb20e4c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MECCA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899 463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166 388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593 281 560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597 172 948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roger@norlandia.no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988 283 533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