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d1e2b7067b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d4d1de0c3e479b"/>
  </p:sldMasterIdLst>
  <p:sldIdLst>
    <p:sldId xmlns:r="http://schemas.openxmlformats.org/officeDocument/2006/relationships" id="256" r:id="R53464894d71d4b18"/>
    <p:sldId xmlns:r="http://schemas.openxmlformats.org/officeDocument/2006/relationships" id="257" r:id="R89f68d7116aa4cc0"/>
    <p:sldId xmlns:r="http://schemas.openxmlformats.org/officeDocument/2006/relationships" id="258" r:id="R00e89a449c9b46fa"/>
    <p:sldId xmlns:r="http://schemas.openxmlformats.org/officeDocument/2006/relationships" id="259" r:id="R1908461eb49549e4"/>
    <p:sldId xmlns:r="http://schemas.openxmlformats.org/officeDocument/2006/relationships" id="260" r:id="R491f0bfbdb8644e4"/>
    <p:sldId xmlns:r="http://schemas.openxmlformats.org/officeDocument/2006/relationships" id="261" r:id="R394e917edfa049d0"/>
    <p:sldId xmlns:r="http://schemas.openxmlformats.org/officeDocument/2006/relationships" id="262" r:id="R697ce967b2a543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4d1de0c3e479b" /><Relationship Type="http://schemas.openxmlformats.org/officeDocument/2006/relationships/slide" Target="/ppt/slides/slide1.xml" Id="R53464894d71d4b18" /><Relationship Type="http://schemas.openxmlformats.org/officeDocument/2006/relationships/slide" Target="/ppt/slides/slide2.xml" Id="R89f68d7116aa4cc0" /><Relationship Type="http://schemas.openxmlformats.org/officeDocument/2006/relationships/slide" Target="/ppt/slides/slide3.xml" Id="R00e89a449c9b46fa" /><Relationship Type="http://schemas.openxmlformats.org/officeDocument/2006/relationships/slide" Target="/ppt/slides/slide4.xml" Id="R1908461eb49549e4" /><Relationship Type="http://schemas.openxmlformats.org/officeDocument/2006/relationships/slide" Target="/ppt/slides/slide5.xml" Id="R491f0bfbdb8644e4" /><Relationship Type="http://schemas.openxmlformats.org/officeDocument/2006/relationships/slide" Target="/ppt/slides/slide6.xml" Id="R394e917edfa049d0" /><Relationship Type="http://schemas.openxmlformats.org/officeDocument/2006/relationships/slide" Target="/ppt/slides/slide7.xml" Id="R697ce967b2a543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26d6a649243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846a5f03e428c" /><Relationship Type="http://schemas.openxmlformats.org/officeDocument/2006/relationships/theme" Target="/ppt/slideMasters/theme/theme1.xml" Id="R8cdf008ea91149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9846a5f03e42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82ea6567343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ecba3768241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38dd856a84a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65aae37aa42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76efee9b240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4f40f5fc645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97c75aaad4b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WILFI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−674 204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16 972 061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40 857 800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WEYERGANG MARCUSSEN  –  76,8 %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WEYERGANG MARCUSSEN  –  23,2 %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Brandts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95 25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988 283 746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WILFI AS</a:t>
            </a:r>
          </a:p>
        </p:txBody>
      </p:sp>
    </p:spTree>
  </p:cSld>
  <p:clrMapOvr>
    <a:masterClrMapping xmlns:a="http://schemas.openxmlformats.org/drawingml/2006/main"/>
  </p:clrMapOvr>
</p:sld>
</file>