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6439a689b74a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0010ddd5e0476e"/>
  </p:sldMasterIdLst>
  <p:sldIdLst>
    <p:sldId xmlns:r="http://schemas.openxmlformats.org/officeDocument/2006/relationships" id="256" r:id="R80aea7773e0541e9"/>
    <p:sldId xmlns:r="http://schemas.openxmlformats.org/officeDocument/2006/relationships" id="257" r:id="R1584a9eb7d644876"/>
    <p:sldId xmlns:r="http://schemas.openxmlformats.org/officeDocument/2006/relationships" id="258" r:id="R41a44e2f87d6498a"/>
    <p:sldId xmlns:r="http://schemas.openxmlformats.org/officeDocument/2006/relationships" id="259" r:id="Rbec6933c0fad498c"/>
    <p:sldId xmlns:r="http://schemas.openxmlformats.org/officeDocument/2006/relationships" id="260" r:id="Rfe5912931c544d35"/>
    <p:sldId xmlns:r="http://schemas.openxmlformats.org/officeDocument/2006/relationships" id="261" r:id="R2f9c9ff9deda4f8a"/>
    <p:sldId xmlns:r="http://schemas.openxmlformats.org/officeDocument/2006/relationships" id="262" r:id="Rcd6d193a1ba549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0010ddd5e0476e" /><Relationship Type="http://schemas.openxmlformats.org/officeDocument/2006/relationships/slide" Target="/ppt/slides/slide1.xml" Id="R80aea7773e0541e9" /><Relationship Type="http://schemas.openxmlformats.org/officeDocument/2006/relationships/slide" Target="/ppt/slides/slide2.xml" Id="R1584a9eb7d644876" /><Relationship Type="http://schemas.openxmlformats.org/officeDocument/2006/relationships/slide" Target="/ppt/slides/slide3.xml" Id="R41a44e2f87d6498a" /><Relationship Type="http://schemas.openxmlformats.org/officeDocument/2006/relationships/slide" Target="/ppt/slides/slide4.xml" Id="Rbec6933c0fad498c" /><Relationship Type="http://schemas.openxmlformats.org/officeDocument/2006/relationships/slide" Target="/ppt/slides/slide5.xml" Id="Rfe5912931c544d35" /><Relationship Type="http://schemas.openxmlformats.org/officeDocument/2006/relationships/slide" Target="/ppt/slides/slide6.xml" Id="R2f9c9ff9deda4f8a" /><Relationship Type="http://schemas.openxmlformats.org/officeDocument/2006/relationships/slide" Target="/ppt/slides/slide7.xml" Id="Rcd6d193a1ba549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0af7efe02543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1365c01b2e4941" /><Relationship Type="http://schemas.openxmlformats.org/officeDocument/2006/relationships/theme" Target="/ppt/slideMasters/theme/theme1.xml" Id="R216695ba1b0746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1365c01b2e49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79f94526324c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310672d19047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f3a087cbba46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bf2808c16643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0e1428d3a048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cdf83cdce94a2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c008e322864c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INEO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INEO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INEO AS ble etablert [år] og holder til i Blommenholm.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INEO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INEO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INEO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4 865 704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3 915 069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2 323 153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120 635 632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129 578 392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INEO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MAGNULF ULSTEIN PILSKOG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INEO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Drammensvei 165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1365 Blommenholm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info@ineo.no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www.ineo.no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988 284 513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INEO AS</a:t>
            </a:r>
          </a:p>
        </p:txBody>
      </p:sp>
    </p:spTree>
  </p:cSld>
  <p:clrMapOvr>
    <a:masterClrMapping xmlns:a="http://schemas.openxmlformats.org/drawingml/2006/main"/>
  </p:clrMapOvr>
</p:sld>
</file>