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7c6c2a2f4546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abd4a1fc714339"/>
  </p:sldMasterIdLst>
  <p:sldIdLst>
    <p:sldId xmlns:r="http://schemas.openxmlformats.org/officeDocument/2006/relationships" id="256" r:id="Rbc9c5782e8404263"/>
    <p:sldId xmlns:r="http://schemas.openxmlformats.org/officeDocument/2006/relationships" id="257" r:id="R5b8d2c848b044ee4"/>
    <p:sldId xmlns:r="http://schemas.openxmlformats.org/officeDocument/2006/relationships" id="258" r:id="Re016efa22fe64805"/>
    <p:sldId xmlns:r="http://schemas.openxmlformats.org/officeDocument/2006/relationships" id="259" r:id="R06cb83e890354f11"/>
    <p:sldId xmlns:r="http://schemas.openxmlformats.org/officeDocument/2006/relationships" id="260" r:id="Ra2dec589e53b4317"/>
    <p:sldId xmlns:r="http://schemas.openxmlformats.org/officeDocument/2006/relationships" id="261" r:id="Ra078db38e70c4b7d"/>
    <p:sldId xmlns:r="http://schemas.openxmlformats.org/officeDocument/2006/relationships" id="262" r:id="Rccf872de795a46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abd4a1fc714339" /><Relationship Type="http://schemas.openxmlformats.org/officeDocument/2006/relationships/slide" Target="/ppt/slides/slide1.xml" Id="Rbc9c5782e8404263" /><Relationship Type="http://schemas.openxmlformats.org/officeDocument/2006/relationships/slide" Target="/ppt/slides/slide2.xml" Id="R5b8d2c848b044ee4" /><Relationship Type="http://schemas.openxmlformats.org/officeDocument/2006/relationships/slide" Target="/ppt/slides/slide3.xml" Id="Re016efa22fe64805" /><Relationship Type="http://schemas.openxmlformats.org/officeDocument/2006/relationships/slide" Target="/ppt/slides/slide4.xml" Id="R06cb83e890354f11" /><Relationship Type="http://schemas.openxmlformats.org/officeDocument/2006/relationships/slide" Target="/ppt/slides/slide5.xml" Id="Ra2dec589e53b4317" /><Relationship Type="http://schemas.openxmlformats.org/officeDocument/2006/relationships/slide" Target="/ppt/slides/slide6.xml" Id="Ra078db38e70c4b7d" /><Relationship Type="http://schemas.openxmlformats.org/officeDocument/2006/relationships/slide" Target="/ppt/slides/slide7.xml" Id="Rccf872de795a46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dc1783b16a43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15219bab26485c" /><Relationship Type="http://schemas.openxmlformats.org/officeDocument/2006/relationships/theme" Target="/ppt/slideMasters/theme/theme1.xml" Id="Rf1d1341fb85c44f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15219bab2648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566b08f5384c1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cce41629be41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ee0520b81144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ed14d67e874d0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379734ad594e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12a6885758459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b160f24f6949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KAI RANDE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KAI RANDE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RANDE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KAI RANDE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KAI RANDE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KAI RANDE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608 447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46 967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1 423 193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13 290 945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13 498 739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KAI RANDE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 INGE RANDE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KAI RANDE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Kai Rande, Heireveien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8904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kai@rande.no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988 293 229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KAI RANDE AS</a:t>
            </a:r>
          </a:p>
        </p:txBody>
      </p:sp>
    </p:spTree>
  </p:cSld>
  <p:clrMapOvr>
    <a:masterClrMapping xmlns:a="http://schemas.openxmlformats.org/drawingml/2006/main"/>
  </p:clrMapOvr>
</p:sld>
</file>