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0d3df1527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dcb78a370455d"/>
  </p:sldMasterIdLst>
  <p:sldIdLst>
    <p:sldId xmlns:r="http://schemas.openxmlformats.org/officeDocument/2006/relationships" id="256" r:id="Re3acb581094c4351"/>
    <p:sldId xmlns:r="http://schemas.openxmlformats.org/officeDocument/2006/relationships" id="257" r:id="Rfd4d811719f14cbc"/>
    <p:sldId xmlns:r="http://schemas.openxmlformats.org/officeDocument/2006/relationships" id="258" r:id="R2fc2953b9b40416c"/>
    <p:sldId xmlns:r="http://schemas.openxmlformats.org/officeDocument/2006/relationships" id="259" r:id="Rf7850efd2ddb4840"/>
    <p:sldId xmlns:r="http://schemas.openxmlformats.org/officeDocument/2006/relationships" id="260" r:id="Re14300f49d254d45"/>
    <p:sldId xmlns:r="http://schemas.openxmlformats.org/officeDocument/2006/relationships" id="261" r:id="R206a5417fd1a43f5"/>
    <p:sldId xmlns:r="http://schemas.openxmlformats.org/officeDocument/2006/relationships" id="262" r:id="R920d56f4c14b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dcb78a370455d" /><Relationship Type="http://schemas.openxmlformats.org/officeDocument/2006/relationships/slide" Target="/ppt/slides/slide1.xml" Id="Re3acb581094c4351" /><Relationship Type="http://schemas.openxmlformats.org/officeDocument/2006/relationships/slide" Target="/ppt/slides/slide2.xml" Id="Rfd4d811719f14cbc" /><Relationship Type="http://schemas.openxmlformats.org/officeDocument/2006/relationships/slide" Target="/ppt/slides/slide3.xml" Id="R2fc2953b9b40416c" /><Relationship Type="http://schemas.openxmlformats.org/officeDocument/2006/relationships/slide" Target="/ppt/slides/slide4.xml" Id="Rf7850efd2ddb4840" /><Relationship Type="http://schemas.openxmlformats.org/officeDocument/2006/relationships/slide" Target="/ppt/slides/slide5.xml" Id="Re14300f49d254d45" /><Relationship Type="http://schemas.openxmlformats.org/officeDocument/2006/relationships/slide" Target="/ppt/slides/slide6.xml" Id="R206a5417fd1a43f5" /><Relationship Type="http://schemas.openxmlformats.org/officeDocument/2006/relationships/slide" Target="/ppt/slides/slide7.xml" Id="R920d56f4c14b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de99a6e89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eb8b773d49ce" /><Relationship Type="http://schemas.openxmlformats.org/officeDocument/2006/relationships/theme" Target="/ppt/slideMasters/theme/theme1.xml" Id="Rdc8349393a7a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4eb8b773d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093f25a5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51f646046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82aabdca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10b66cb42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6c0176e8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dd9eeab2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692d2b0c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HAUGLAND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5 020 125 000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−21 036 778 000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−343 419 325 000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535 991 729 000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982 372 759 000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EKM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MARMIDA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www.hauglandgroup.no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GRUPPEN AS</a:t>
            </a:r>
          </a:p>
        </p:txBody>
      </p:sp>
    </p:spTree>
  </p:cSld>
  <p:clrMapOvr>
    <a:masterClrMapping xmlns:a="http://schemas.openxmlformats.org/drawingml/2006/main"/>
  </p:clrMapOvr>
</p:sld>
</file>