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92a9b0b42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165af98b04f2c"/>
  </p:sldMasterIdLst>
  <p:sldIdLst>
    <p:sldId xmlns:r="http://schemas.openxmlformats.org/officeDocument/2006/relationships" id="256" r:id="R58c9e78f71eb49c3"/>
    <p:sldId xmlns:r="http://schemas.openxmlformats.org/officeDocument/2006/relationships" id="257" r:id="Rdd877a4835324329"/>
    <p:sldId xmlns:r="http://schemas.openxmlformats.org/officeDocument/2006/relationships" id="258" r:id="R2250296f044b4f41"/>
    <p:sldId xmlns:r="http://schemas.openxmlformats.org/officeDocument/2006/relationships" id="259" r:id="Rdd60c54a95e54544"/>
    <p:sldId xmlns:r="http://schemas.openxmlformats.org/officeDocument/2006/relationships" id="260" r:id="R8ff7b4c4fdf14e69"/>
    <p:sldId xmlns:r="http://schemas.openxmlformats.org/officeDocument/2006/relationships" id="261" r:id="R59a371e4d923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165af98b04f2c" /><Relationship Type="http://schemas.openxmlformats.org/officeDocument/2006/relationships/slide" Target="/ppt/slides/slide1.xml" Id="R58c9e78f71eb49c3" /><Relationship Type="http://schemas.openxmlformats.org/officeDocument/2006/relationships/slide" Target="/ppt/slides/slide2.xml" Id="Rdd877a4835324329" /><Relationship Type="http://schemas.openxmlformats.org/officeDocument/2006/relationships/slide" Target="/ppt/slides/slide3.xml" Id="R2250296f044b4f41" /><Relationship Type="http://schemas.openxmlformats.org/officeDocument/2006/relationships/slide" Target="/ppt/slides/slide4.xml" Id="Rdd60c54a95e54544" /><Relationship Type="http://schemas.openxmlformats.org/officeDocument/2006/relationships/slide" Target="/ppt/slides/slide5.xml" Id="R8ff7b4c4fdf14e69" /><Relationship Type="http://schemas.openxmlformats.org/officeDocument/2006/relationships/slide" Target="/ppt/slides/slide6.xml" Id="R59a371e4d923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11780f5a4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124d7cf54b31" /><Relationship Type="http://schemas.openxmlformats.org/officeDocument/2006/relationships/theme" Target="/ppt/slideMasters/theme/theme1.xml" Id="R5726a5be9e06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c124d7cf5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177d4828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4b381721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cb3b770b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5a0325ec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c91a379c7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32acaee0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