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f2e6d399a1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78d5f4ae614eb1"/>
  </p:sldMasterIdLst>
  <p:sldIdLst>
    <p:sldId xmlns:r="http://schemas.openxmlformats.org/officeDocument/2006/relationships" id="256" r:id="R29b758064614431a"/>
    <p:sldId xmlns:r="http://schemas.openxmlformats.org/officeDocument/2006/relationships" id="257" r:id="R0a6c96ccfb824ece"/>
    <p:sldId xmlns:r="http://schemas.openxmlformats.org/officeDocument/2006/relationships" id="258" r:id="R9003125a545245af"/>
    <p:sldId xmlns:r="http://schemas.openxmlformats.org/officeDocument/2006/relationships" id="259" r:id="R65ac968ba672498c"/>
    <p:sldId xmlns:r="http://schemas.openxmlformats.org/officeDocument/2006/relationships" id="260" r:id="Rc74f1c72fc244481"/>
    <p:sldId xmlns:r="http://schemas.openxmlformats.org/officeDocument/2006/relationships" id="261" r:id="R56fa0ad08dff469d"/>
    <p:sldId xmlns:r="http://schemas.openxmlformats.org/officeDocument/2006/relationships" id="262" r:id="Ra26891c28f914c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78d5f4ae614eb1" /><Relationship Type="http://schemas.openxmlformats.org/officeDocument/2006/relationships/slide" Target="/ppt/slides/slide1.xml" Id="R29b758064614431a" /><Relationship Type="http://schemas.openxmlformats.org/officeDocument/2006/relationships/slide" Target="/ppt/slides/slide2.xml" Id="R0a6c96ccfb824ece" /><Relationship Type="http://schemas.openxmlformats.org/officeDocument/2006/relationships/slide" Target="/ppt/slides/slide3.xml" Id="R9003125a545245af" /><Relationship Type="http://schemas.openxmlformats.org/officeDocument/2006/relationships/slide" Target="/ppt/slides/slide4.xml" Id="R65ac968ba672498c" /><Relationship Type="http://schemas.openxmlformats.org/officeDocument/2006/relationships/slide" Target="/ppt/slides/slide5.xml" Id="Rc74f1c72fc244481" /><Relationship Type="http://schemas.openxmlformats.org/officeDocument/2006/relationships/slide" Target="/ppt/slides/slide6.xml" Id="R56fa0ad08dff469d" /><Relationship Type="http://schemas.openxmlformats.org/officeDocument/2006/relationships/slide" Target="/ppt/slides/slide7.xml" Id="Ra26891c28f914c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6e04d1c2947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7a9b84f764476" /><Relationship Type="http://schemas.openxmlformats.org/officeDocument/2006/relationships/theme" Target="/ppt/slideMasters/theme/theme1.xml" Id="Rd8e3d671f4ba48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67a9b84f7644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80988d0bf4d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41a8b739547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84bf430854b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36ba21ec74d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556f72077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51b4936eb4e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b48e1e29144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FREDNES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FREDNES CONSULT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311 723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3 237 805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19 934 312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19 997 839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KNUT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KRISTINA WIDÉN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LONAR VEGARD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Pans veg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47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988 298 913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FREDNES CONSULT AS</a:t>
            </a:r>
          </a:p>
        </p:txBody>
      </p:sp>
    </p:spTree>
  </p:cSld>
  <p:clrMapOvr>
    <a:masterClrMapping xmlns:a="http://schemas.openxmlformats.org/drawingml/2006/main"/>
  </p:clrMapOvr>
</p:sld>
</file>