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c1bb984f9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04bdca9c84022"/>
  </p:sldMasterIdLst>
  <p:sldIdLst>
    <p:sldId xmlns:r="http://schemas.openxmlformats.org/officeDocument/2006/relationships" id="256" r:id="Rd3ab35e744e04be7"/>
    <p:sldId xmlns:r="http://schemas.openxmlformats.org/officeDocument/2006/relationships" id="257" r:id="R606fbaa234534c4c"/>
    <p:sldId xmlns:r="http://schemas.openxmlformats.org/officeDocument/2006/relationships" id="258" r:id="Rbba189e4960045f7"/>
    <p:sldId xmlns:r="http://schemas.openxmlformats.org/officeDocument/2006/relationships" id="259" r:id="R3ee5df7f1caa44b7"/>
    <p:sldId xmlns:r="http://schemas.openxmlformats.org/officeDocument/2006/relationships" id="260" r:id="R32798b609550453f"/>
    <p:sldId xmlns:r="http://schemas.openxmlformats.org/officeDocument/2006/relationships" id="261" r:id="Rd44e8f7ca05047e2"/>
    <p:sldId xmlns:r="http://schemas.openxmlformats.org/officeDocument/2006/relationships" id="262" r:id="R0d8a28bbaf9c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04bdca9c84022" /><Relationship Type="http://schemas.openxmlformats.org/officeDocument/2006/relationships/slide" Target="/ppt/slides/slide1.xml" Id="Rd3ab35e744e04be7" /><Relationship Type="http://schemas.openxmlformats.org/officeDocument/2006/relationships/slide" Target="/ppt/slides/slide2.xml" Id="R606fbaa234534c4c" /><Relationship Type="http://schemas.openxmlformats.org/officeDocument/2006/relationships/slide" Target="/ppt/slides/slide3.xml" Id="Rbba189e4960045f7" /><Relationship Type="http://schemas.openxmlformats.org/officeDocument/2006/relationships/slide" Target="/ppt/slides/slide4.xml" Id="R3ee5df7f1caa44b7" /><Relationship Type="http://schemas.openxmlformats.org/officeDocument/2006/relationships/slide" Target="/ppt/slides/slide5.xml" Id="R32798b609550453f" /><Relationship Type="http://schemas.openxmlformats.org/officeDocument/2006/relationships/slide" Target="/ppt/slides/slide6.xml" Id="Rd44e8f7ca05047e2" /><Relationship Type="http://schemas.openxmlformats.org/officeDocument/2006/relationships/slide" Target="/ppt/slides/slide7.xml" Id="R0d8a28bbaf9c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04ebe107a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70ef056a45f6" /><Relationship Type="http://schemas.openxmlformats.org/officeDocument/2006/relationships/theme" Target="/ppt/slideMasters/theme/theme1.xml" Id="Rca707f339472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a70ef056a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4344c6bc1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87180a46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34058313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b1c99597a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672007bf3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ab94dd0e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332092c8d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