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07452672ea44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d42701bc1a4694"/>
  </p:sldMasterIdLst>
  <p:sldIdLst>
    <p:sldId xmlns:r="http://schemas.openxmlformats.org/officeDocument/2006/relationships" id="256" r:id="R85b13a17ecbd411f"/>
    <p:sldId xmlns:r="http://schemas.openxmlformats.org/officeDocument/2006/relationships" id="257" r:id="Re4abb0ea3d524b7e"/>
    <p:sldId xmlns:r="http://schemas.openxmlformats.org/officeDocument/2006/relationships" id="258" r:id="R52235e9f183a45a0"/>
    <p:sldId xmlns:r="http://schemas.openxmlformats.org/officeDocument/2006/relationships" id="259" r:id="R1d2f5bc5e51f480b"/>
    <p:sldId xmlns:r="http://schemas.openxmlformats.org/officeDocument/2006/relationships" id="260" r:id="R97f305472d5043fe"/>
    <p:sldId xmlns:r="http://schemas.openxmlformats.org/officeDocument/2006/relationships" id="261" r:id="R39a75f9e01994702"/>
    <p:sldId xmlns:r="http://schemas.openxmlformats.org/officeDocument/2006/relationships" id="262" r:id="Raac1d4b04e1c44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d42701bc1a4694" /><Relationship Type="http://schemas.openxmlformats.org/officeDocument/2006/relationships/slide" Target="/ppt/slides/slide1.xml" Id="R85b13a17ecbd411f" /><Relationship Type="http://schemas.openxmlformats.org/officeDocument/2006/relationships/slide" Target="/ppt/slides/slide2.xml" Id="Re4abb0ea3d524b7e" /><Relationship Type="http://schemas.openxmlformats.org/officeDocument/2006/relationships/slide" Target="/ppt/slides/slide3.xml" Id="R52235e9f183a45a0" /><Relationship Type="http://schemas.openxmlformats.org/officeDocument/2006/relationships/slide" Target="/ppt/slides/slide4.xml" Id="R1d2f5bc5e51f480b" /><Relationship Type="http://schemas.openxmlformats.org/officeDocument/2006/relationships/slide" Target="/ppt/slides/slide5.xml" Id="R97f305472d5043fe" /><Relationship Type="http://schemas.openxmlformats.org/officeDocument/2006/relationships/slide" Target="/ppt/slides/slide6.xml" Id="R39a75f9e01994702" /><Relationship Type="http://schemas.openxmlformats.org/officeDocument/2006/relationships/slide" Target="/ppt/slides/slide7.xml" Id="Raac1d4b04e1c44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0d555776ae46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43f6ee46c4a60" /><Relationship Type="http://schemas.openxmlformats.org/officeDocument/2006/relationships/theme" Target="/ppt/slideMasters/theme/theme1.xml" Id="R1d39a078b8d84e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843f6ee46c4a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f4f90153d45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0842da3be4f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fa90a0ec845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6ce3f41b54c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a072c0c6a4c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293b7f03445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c493c855245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SAXEN HÅRSTUDIO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SAXEN HÅRSTUDIO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SAXEN HÅRSTUDIO AS ble etablert [år] og holder til i Slemmestad.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SAXEN HÅRSTUDIO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SAXEN HÅRSTUDIO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SAXEN HÅRSTUDIO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177 095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−308 488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−8 084 498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SAXEN HÅRSTUDIO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BERNHARDSEN METTE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SAXEN HÅRSTUDIO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Rortunet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3470 Slemmestad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28 10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988 320 099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SAXEN HÅRSTUDIO AS</a:t>
            </a:r>
          </a:p>
        </p:txBody>
      </p:sp>
    </p:spTree>
  </p:cSld>
  <p:clrMapOvr>
    <a:masterClrMapping xmlns:a="http://schemas.openxmlformats.org/drawingml/2006/main"/>
  </p:clrMapOvr>
</p:sld>
</file>