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7b37ef80b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0da8c0f7e4610"/>
  </p:sldMasterIdLst>
  <p:sldIdLst>
    <p:sldId xmlns:r="http://schemas.openxmlformats.org/officeDocument/2006/relationships" id="256" r:id="R90464dc11d2041a9"/>
    <p:sldId xmlns:r="http://schemas.openxmlformats.org/officeDocument/2006/relationships" id="257" r:id="Rcb84e9fed5f0495e"/>
    <p:sldId xmlns:r="http://schemas.openxmlformats.org/officeDocument/2006/relationships" id="258" r:id="Rb864463d5d71457e"/>
    <p:sldId xmlns:r="http://schemas.openxmlformats.org/officeDocument/2006/relationships" id="259" r:id="R320639a1a07046bf"/>
    <p:sldId xmlns:r="http://schemas.openxmlformats.org/officeDocument/2006/relationships" id="260" r:id="Ra93625807afd4332"/>
    <p:sldId xmlns:r="http://schemas.openxmlformats.org/officeDocument/2006/relationships" id="261" r:id="Rb9accba6c2614d73"/>
    <p:sldId xmlns:r="http://schemas.openxmlformats.org/officeDocument/2006/relationships" id="262" r:id="Rcb8abd04b1cc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0da8c0f7e4610" /><Relationship Type="http://schemas.openxmlformats.org/officeDocument/2006/relationships/slide" Target="/ppt/slides/slide1.xml" Id="R90464dc11d2041a9" /><Relationship Type="http://schemas.openxmlformats.org/officeDocument/2006/relationships/slide" Target="/ppt/slides/slide2.xml" Id="Rcb84e9fed5f0495e" /><Relationship Type="http://schemas.openxmlformats.org/officeDocument/2006/relationships/slide" Target="/ppt/slides/slide3.xml" Id="Rb864463d5d71457e" /><Relationship Type="http://schemas.openxmlformats.org/officeDocument/2006/relationships/slide" Target="/ppt/slides/slide4.xml" Id="R320639a1a07046bf" /><Relationship Type="http://schemas.openxmlformats.org/officeDocument/2006/relationships/slide" Target="/ppt/slides/slide5.xml" Id="Ra93625807afd4332" /><Relationship Type="http://schemas.openxmlformats.org/officeDocument/2006/relationships/slide" Target="/ppt/slides/slide6.xml" Id="Rb9accba6c2614d73" /><Relationship Type="http://schemas.openxmlformats.org/officeDocument/2006/relationships/slide" Target="/ppt/slides/slide7.xml" Id="Rcb8abd04b1cc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73d3152cb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716b2ef974dee" /><Relationship Type="http://schemas.openxmlformats.org/officeDocument/2006/relationships/theme" Target="/ppt/slideMasters/theme/theme1.xml" Id="R699ab4105bdc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716b2ef97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8a370fd34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6e45b42c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f96370e8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67f25e27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0d217f2e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f93aab7f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5d1e3e3b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DANIEL LITHELL-EGGUM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