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24ad19d94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d362f9db34047"/>
  </p:sldMasterIdLst>
  <p:sldIdLst>
    <p:sldId xmlns:r="http://schemas.openxmlformats.org/officeDocument/2006/relationships" id="256" r:id="R102db20a863e4588"/>
    <p:sldId xmlns:r="http://schemas.openxmlformats.org/officeDocument/2006/relationships" id="257" r:id="Rd8db17d89a884d71"/>
    <p:sldId xmlns:r="http://schemas.openxmlformats.org/officeDocument/2006/relationships" id="258" r:id="R74db47e7d9cc428d"/>
    <p:sldId xmlns:r="http://schemas.openxmlformats.org/officeDocument/2006/relationships" id="259" r:id="Rc6003724d20e48bb"/>
    <p:sldId xmlns:r="http://schemas.openxmlformats.org/officeDocument/2006/relationships" id="260" r:id="R00eebcd839b447f1"/>
    <p:sldId xmlns:r="http://schemas.openxmlformats.org/officeDocument/2006/relationships" id="261" r:id="Rf9529eced09140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d362f9db34047" /><Relationship Type="http://schemas.openxmlformats.org/officeDocument/2006/relationships/slide" Target="/ppt/slides/slide1.xml" Id="R102db20a863e4588" /><Relationship Type="http://schemas.openxmlformats.org/officeDocument/2006/relationships/slide" Target="/ppt/slides/slide2.xml" Id="Rd8db17d89a884d71" /><Relationship Type="http://schemas.openxmlformats.org/officeDocument/2006/relationships/slide" Target="/ppt/slides/slide3.xml" Id="R74db47e7d9cc428d" /><Relationship Type="http://schemas.openxmlformats.org/officeDocument/2006/relationships/slide" Target="/ppt/slides/slide4.xml" Id="Rc6003724d20e48bb" /><Relationship Type="http://schemas.openxmlformats.org/officeDocument/2006/relationships/slide" Target="/ppt/slides/slide5.xml" Id="R00eebcd839b447f1" /><Relationship Type="http://schemas.openxmlformats.org/officeDocument/2006/relationships/slide" Target="/ppt/slides/slide6.xml" Id="Rf9529eced09140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cd29ff4e8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bb9530f5147d8" /><Relationship Type="http://schemas.openxmlformats.org/officeDocument/2006/relationships/theme" Target="/ppt/slideMasters/theme/theme1.xml" Id="R3fbe647eb3cb49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bb9530f5147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e190d9fc64a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60836579f4b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09f4f6f07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dbde99675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0758258a7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d787321a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JAVIST RYLA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JAVIST RYLA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JAVIST RYLA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JAVIST RYLA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JAVIST RYLA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JAVIST RYLA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JAVIST RYLA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988 326 321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JAVIST RYLA AS</a:t>
            </a:r>
          </a:p>
        </p:txBody>
      </p:sp>
    </p:spTree>
  </p:cSld>
  <p:clrMapOvr>
    <a:masterClrMapping xmlns:a="http://schemas.openxmlformats.org/drawingml/2006/main"/>
  </p:clrMapOvr>
</p:sld>
</file>