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41dc2e817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ef6fa20ee4675"/>
  </p:sldMasterIdLst>
  <p:sldIdLst>
    <p:sldId xmlns:r="http://schemas.openxmlformats.org/officeDocument/2006/relationships" id="256" r:id="R41baf790efa149ab"/>
    <p:sldId xmlns:r="http://schemas.openxmlformats.org/officeDocument/2006/relationships" id="257" r:id="R5d174c9af4514dd2"/>
    <p:sldId xmlns:r="http://schemas.openxmlformats.org/officeDocument/2006/relationships" id="258" r:id="R02cdf0a7fd5e464e"/>
    <p:sldId xmlns:r="http://schemas.openxmlformats.org/officeDocument/2006/relationships" id="259" r:id="Rae35ebf6cb0f4f1b"/>
    <p:sldId xmlns:r="http://schemas.openxmlformats.org/officeDocument/2006/relationships" id="260" r:id="Rc936054ac4ea4be3"/>
    <p:sldId xmlns:r="http://schemas.openxmlformats.org/officeDocument/2006/relationships" id="261" r:id="Rd3493c713403479c"/>
    <p:sldId xmlns:r="http://schemas.openxmlformats.org/officeDocument/2006/relationships" id="262" r:id="R9385722c1fea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ef6fa20ee4675" /><Relationship Type="http://schemas.openxmlformats.org/officeDocument/2006/relationships/slide" Target="/ppt/slides/slide1.xml" Id="R41baf790efa149ab" /><Relationship Type="http://schemas.openxmlformats.org/officeDocument/2006/relationships/slide" Target="/ppt/slides/slide2.xml" Id="R5d174c9af4514dd2" /><Relationship Type="http://schemas.openxmlformats.org/officeDocument/2006/relationships/slide" Target="/ppt/slides/slide3.xml" Id="R02cdf0a7fd5e464e" /><Relationship Type="http://schemas.openxmlformats.org/officeDocument/2006/relationships/slide" Target="/ppt/slides/slide4.xml" Id="Rae35ebf6cb0f4f1b" /><Relationship Type="http://schemas.openxmlformats.org/officeDocument/2006/relationships/slide" Target="/ppt/slides/slide5.xml" Id="Rc936054ac4ea4be3" /><Relationship Type="http://schemas.openxmlformats.org/officeDocument/2006/relationships/slide" Target="/ppt/slides/slide6.xml" Id="Rd3493c713403479c" /><Relationship Type="http://schemas.openxmlformats.org/officeDocument/2006/relationships/slide" Target="/ppt/slides/slide7.xml" Id="R9385722c1fea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e946e0ef9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5272c03d4e6d" /><Relationship Type="http://schemas.openxmlformats.org/officeDocument/2006/relationships/theme" Target="/ppt/slideMasters/theme/theme1.xml" Id="R0515e8494ed5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25272c03d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714ed1906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f6386779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6c953341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6f1df6d5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30a8db50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7505e0ae0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bd4925e5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