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f52a147db34b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420a1059114352"/>
  </p:sldMasterIdLst>
  <p:sldIdLst>
    <p:sldId xmlns:r="http://schemas.openxmlformats.org/officeDocument/2006/relationships" id="256" r:id="R10802dc747084e45"/>
    <p:sldId xmlns:r="http://schemas.openxmlformats.org/officeDocument/2006/relationships" id="257" r:id="Rea9d4d81123e4368"/>
    <p:sldId xmlns:r="http://schemas.openxmlformats.org/officeDocument/2006/relationships" id="258" r:id="Ra96ed13815224dbc"/>
    <p:sldId xmlns:r="http://schemas.openxmlformats.org/officeDocument/2006/relationships" id="259" r:id="R611a1ed072fe45b4"/>
    <p:sldId xmlns:r="http://schemas.openxmlformats.org/officeDocument/2006/relationships" id="260" r:id="Re7352e28e7fe46b3"/>
    <p:sldId xmlns:r="http://schemas.openxmlformats.org/officeDocument/2006/relationships" id="261" r:id="R2a3f1c80bbd545aa"/>
    <p:sldId xmlns:r="http://schemas.openxmlformats.org/officeDocument/2006/relationships" id="262" r:id="Rd02cd8c0defa48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420a1059114352" /><Relationship Type="http://schemas.openxmlformats.org/officeDocument/2006/relationships/slide" Target="/ppt/slides/slide1.xml" Id="R10802dc747084e45" /><Relationship Type="http://schemas.openxmlformats.org/officeDocument/2006/relationships/slide" Target="/ppt/slides/slide2.xml" Id="Rea9d4d81123e4368" /><Relationship Type="http://schemas.openxmlformats.org/officeDocument/2006/relationships/slide" Target="/ppt/slides/slide3.xml" Id="Ra96ed13815224dbc" /><Relationship Type="http://schemas.openxmlformats.org/officeDocument/2006/relationships/slide" Target="/ppt/slides/slide4.xml" Id="R611a1ed072fe45b4" /><Relationship Type="http://schemas.openxmlformats.org/officeDocument/2006/relationships/slide" Target="/ppt/slides/slide5.xml" Id="Re7352e28e7fe46b3" /><Relationship Type="http://schemas.openxmlformats.org/officeDocument/2006/relationships/slide" Target="/ppt/slides/slide6.xml" Id="R2a3f1c80bbd545aa" /><Relationship Type="http://schemas.openxmlformats.org/officeDocument/2006/relationships/slide" Target="/ppt/slides/slide7.xml" Id="Rd02cd8c0defa48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70071d35fa40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a95a12ac074ef4" /><Relationship Type="http://schemas.openxmlformats.org/officeDocument/2006/relationships/theme" Target="/ppt/slideMasters/theme/theme1.xml" Id="R639a931a3a544f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a95a12ac074e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408eb8895047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173dfa20d943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e7ffa1889b47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36eb2fce234c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456ebd1b6b4f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98addf6c8c47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50da993bf14a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PHM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PHM AS ble etablert [år] og holder til i Røyneberg.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−326 022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1 524 088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22 233 536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22 976 033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MAI HATLEM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CATHRINE HATLEM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SILJE HATLEM PAULSEN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HATLEM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Fiskeholsvegen 32A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4052 Røyneberg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65 10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988 340 944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PHM AS</a:t>
            </a:r>
          </a:p>
        </p:txBody>
      </p:sp>
    </p:spTree>
  </p:cSld>
  <p:clrMapOvr>
    <a:masterClrMapping xmlns:a="http://schemas.openxmlformats.org/drawingml/2006/main"/>
  </p:clrMapOvr>
</p:sld>
</file>