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8e44f97c3140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95e9ad41fb4887"/>
  </p:sldMasterIdLst>
  <p:sldIdLst>
    <p:sldId xmlns:r="http://schemas.openxmlformats.org/officeDocument/2006/relationships" id="256" r:id="Rf359b9836dbc4981"/>
    <p:sldId xmlns:r="http://schemas.openxmlformats.org/officeDocument/2006/relationships" id="257" r:id="Rc79f7f1a857042b5"/>
    <p:sldId xmlns:r="http://schemas.openxmlformats.org/officeDocument/2006/relationships" id="258" r:id="R40865967ba5a4be9"/>
    <p:sldId xmlns:r="http://schemas.openxmlformats.org/officeDocument/2006/relationships" id="259" r:id="R63e9971d83914762"/>
    <p:sldId xmlns:r="http://schemas.openxmlformats.org/officeDocument/2006/relationships" id="260" r:id="R091a0ea6663b410d"/>
    <p:sldId xmlns:r="http://schemas.openxmlformats.org/officeDocument/2006/relationships" id="261" r:id="R7f27605bd1804466"/>
    <p:sldId xmlns:r="http://schemas.openxmlformats.org/officeDocument/2006/relationships" id="262" r:id="Rba1a4d48e4a248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95e9ad41fb4887" /><Relationship Type="http://schemas.openxmlformats.org/officeDocument/2006/relationships/slide" Target="/ppt/slides/slide1.xml" Id="Rf359b9836dbc4981" /><Relationship Type="http://schemas.openxmlformats.org/officeDocument/2006/relationships/slide" Target="/ppt/slides/slide2.xml" Id="Rc79f7f1a857042b5" /><Relationship Type="http://schemas.openxmlformats.org/officeDocument/2006/relationships/slide" Target="/ppt/slides/slide3.xml" Id="R40865967ba5a4be9" /><Relationship Type="http://schemas.openxmlformats.org/officeDocument/2006/relationships/slide" Target="/ppt/slides/slide4.xml" Id="R63e9971d83914762" /><Relationship Type="http://schemas.openxmlformats.org/officeDocument/2006/relationships/slide" Target="/ppt/slides/slide5.xml" Id="R091a0ea6663b410d" /><Relationship Type="http://schemas.openxmlformats.org/officeDocument/2006/relationships/slide" Target="/ppt/slides/slide6.xml" Id="R7f27605bd1804466" /><Relationship Type="http://schemas.openxmlformats.org/officeDocument/2006/relationships/slide" Target="/ppt/slides/slide7.xml" Id="Rba1a4d48e4a248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54aec939414f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05a581011486c" /><Relationship Type="http://schemas.openxmlformats.org/officeDocument/2006/relationships/theme" Target="/ppt/slideMasters/theme/theme1.xml" Id="R8b4187ae98994b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b05a58101148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2eadb924b4b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285b1ccd445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6e8068e8741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6f71df61a41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175da240848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c4b7adcf94b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064233cbf41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FJELLVIT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FJELLVIT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8 331 517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7 566 400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6 597 175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94 030 017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112 188 842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FJELL  –  69,0 %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FJELL KAMHAUG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FJELL-ORMSTAD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WIEN FJELL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FJELL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olav.fjell@fjellvit.no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988 341 274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FJELLVIT AS</a:t>
            </a:r>
          </a:p>
        </p:txBody>
      </p:sp>
    </p:spTree>
  </p:cSld>
  <p:clrMapOvr>
    <a:masterClrMapping xmlns:a="http://schemas.openxmlformats.org/drawingml/2006/main"/>
  </p:clrMapOvr>
</p:sld>
</file>