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4773d45564c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e7c75763d4442"/>
  </p:sldMasterIdLst>
  <p:sldIdLst>
    <p:sldId xmlns:r="http://schemas.openxmlformats.org/officeDocument/2006/relationships" id="256" r:id="R15e3bd75ef904f6c"/>
    <p:sldId xmlns:r="http://schemas.openxmlformats.org/officeDocument/2006/relationships" id="257" r:id="Ra239a6de748d4ca4"/>
    <p:sldId xmlns:r="http://schemas.openxmlformats.org/officeDocument/2006/relationships" id="258" r:id="R051b1ee8596f40f7"/>
    <p:sldId xmlns:r="http://schemas.openxmlformats.org/officeDocument/2006/relationships" id="259" r:id="R1ab3a3856c234827"/>
    <p:sldId xmlns:r="http://schemas.openxmlformats.org/officeDocument/2006/relationships" id="260" r:id="R6bb91f7bda0a4539"/>
    <p:sldId xmlns:r="http://schemas.openxmlformats.org/officeDocument/2006/relationships" id="261" r:id="R852e4d6a37654f4c"/>
    <p:sldId xmlns:r="http://schemas.openxmlformats.org/officeDocument/2006/relationships" id="262" r:id="R3c339037365d49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e7c75763d4442" /><Relationship Type="http://schemas.openxmlformats.org/officeDocument/2006/relationships/slide" Target="/ppt/slides/slide1.xml" Id="R15e3bd75ef904f6c" /><Relationship Type="http://schemas.openxmlformats.org/officeDocument/2006/relationships/slide" Target="/ppt/slides/slide2.xml" Id="Ra239a6de748d4ca4" /><Relationship Type="http://schemas.openxmlformats.org/officeDocument/2006/relationships/slide" Target="/ppt/slides/slide3.xml" Id="R051b1ee8596f40f7" /><Relationship Type="http://schemas.openxmlformats.org/officeDocument/2006/relationships/slide" Target="/ppt/slides/slide4.xml" Id="R1ab3a3856c234827" /><Relationship Type="http://schemas.openxmlformats.org/officeDocument/2006/relationships/slide" Target="/ppt/slides/slide5.xml" Id="R6bb91f7bda0a4539" /><Relationship Type="http://schemas.openxmlformats.org/officeDocument/2006/relationships/slide" Target="/ppt/slides/slide6.xml" Id="R852e4d6a37654f4c" /><Relationship Type="http://schemas.openxmlformats.org/officeDocument/2006/relationships/slide" Target="/ppt/slides/slide7.xml" Id="R3c339037365d49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802a8431f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0d0b0eef946a2" /><Relationship Type="http://schemas.openxmlformats.org/officeDocument/2006/relationships/theme" Target="/ppt/slideMasters/theme/theme1.xml" Id="Ra03f2233299e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0d0b0eef946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4b9acd78d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f2dd842c149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6a0d66e19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b616cfe8e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ef50a036d45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62dbfc79b4b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cb66a4508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GRONGSTAD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GRONGSTAD REVISJON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4 629 182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705 418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577 759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1 728 025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2 438 809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GRONGSTAD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INGVAR GRONGSTAD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GRONGSTAD REVISJON AS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Gulbrandsens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21 80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firmapost@grongstad.no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988 343 587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