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b0d7bc949247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00fdb1260d4c58"/>
  </p:sldMasterIdLst>
  <p:sldIdLst>
    <p:sldId xmlns:r="http://schemas.openxmlformats.org/officeDocument/2006/relationships" id="256" r:id="Ra6ae96a7604a4e8a"/>
    <p:sldId xmlns:r="http://schemas.openxmlformats.org/officeDocument/2006/relationships" id="257" r:id="R81240cb1656f45b8"/>
    <p:sldId xmlns:r="http://schemas.openxmlformats.org/officeDocument/2006/relationships" id="258" r:id="Rc95c92d9dbb64d9c"/>
    <p:sldId xmlns:r="http://schemas.openxmlformats.org/officeDocument/2006/relationships" id="259" r:id="R823adb0284d34bae"/>
    <p:sldId xmlns:r="http://schemas.openxmlformats.org/officeDocument/2006/relationships" id="260" r:id="Rfef9c43a4e544189"/>
    <p:sldId xmlns:r="http://schemas.openxmlformats.org/officeDocument/2006/relationships" id="261" r:id="R4249b9193e174f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0fdb1260d4c58" /><Relationship Type="http://schemas.openxmlformats.org/officeDocument/2006/relationships/slide" Target="/ppt/slides/slide1.xml" Id="Ra6ae96a7604a4e8a" /><Relationship Type="http://schemas.openxmlformats.org/officeDocument/2006/relationships/slide" Target="/ppt/slides/slide2.xml" Id="R81240cb1656f45b8" /><Relationship Type="http://schemas.openxmlformats.org/officeDocument/2006/relationships/slide" Target="/ppt/slides/slide3.xml" Id="Rc95c92d9dbb64d9c" /><Relationship Type="http://schemas.openxmlformats.org/officeDocument/2006/relationships/slide" Target="/ppt/slides/slide4.xml" Id="R823adb0284d34bae" /><Relationship Type="http://schemas.openxmlformats.org/officeDocument/2006/relationships/slide" Target="/ppt/slides/slide5.xml" Id="Rfef9c43a4e544189" /><Relationship Type="http://schemas.openxmlformats.org/officeDocument/2006/relationships/slide" Target="/ppt/slides/slide6.xml" Id="R4249b9193e174f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47a7d286845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1ff836cbc4a1b" /><Relationship Type="http://schemas.openxmlformats.org/officeDocument/2006/relationships/theme" Target="/ppt/slideMasters/theme/theme1.xml" Id="Rfd60e423a3a24c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21ff836cbc4a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6b691e13946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ca97aa78f4c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d4fc9b6de4b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1aac0d0eb42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121b2be5e42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aa741184c48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ADVOKATFIRMAET PRICEWATERHOUSECOOPERS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26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resepsjonen.pwc@pwc.com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988 371 084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PRICEWATERHOUSECOOPERS AS</a:t>
            </a:r>
          </a:p>
        </p:txBody>
      </p:sp>
    </p:spTree>
  </p:cSld>
  <p:clrMapOvr>
    <a:masterClrMapping xmlns:a="http://schemas.openxmlformats.org/drawingml/2006/main"/>
  </p:clrMapOvr>
</p:sld>
</file>