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7a9f1b5d6e4c7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e04b99511148fd"/>
  </p:sldMasterIdLst>
  <p:sldIdLst>
    <p:sldId xmlns:r="http://schemas.openxmlformats.org/officeDocument/2006/relationships" id="256" r:id="Rd1c2edd767154983"/>
    <p:sldId xmlns:r="http://schemas.openxmlformats.org/officeDocument/2006/relationships" id="257" r:id="Raeff3f71f54f4df1"/>
    <p:sldId xmlns:r="http://schemas.openxmlformats.org/officeDocument/2006/relationships" id="258" r:id="R416e5e6b901e4b45"/>
    <p:sldId xmlns:r="http://schemas.openxmlformats.org/officeDocument/2006/relationships" id="259" r:id="Rba1007ee12554858"/>
    <p:sldId xmlns:r="http://schemas.openxmlformats.org/officeDocument/2006/relationships" id="260" r:id="Rebaa4c0aa5a442d3"/>
    <p:sldId xmlns:r="http://schemas.openxmlformats.org/officeDocument/2006/relationships" id="261" r:id="R388b4e526fdc4b23"/>
    <p:sldId xmlns:r="http://schemas.openxmlformats.org/officeDocument/2006/relationships" id="262" r:id="R088a97eef47e490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e04b99511148fd" /><Relationship Type="http://schemas.openxmlformats.org/officeDocument/2006/relationships/slide" Target="/ppt/slides/slide1.xml" Id="Rd1c2edd767154983" /><Relationship Type="http://schemas.openxmlformats.org/officeDocument/2006/relationships/slide" Target="/ppt/slides/slide2.xml" Id="Raeff3f71f54f4df1" /><Relationship Type="http://schemas.openxmlformats.org/officeDocument/2006/relationships/slide" Target="/ppt/slides/slide3.xml" Id="R416e5e6b901e4b45" /><Relationship Type="http://schemas.openxmlformats.org/officeDocument/2006/relationships/slide" Target="/ppt/slides/slide4.xml" Id="Rba1007ee12554858" /><Relationship Type="http://schemas.openxmlformats.org/officeDocument/2006/relationships/slide" Target="/ppt/slides/slide5.xml" Id="Rebaa4c0aa5a442d3" /><Relationship Type="http://schemas.openxmlformats.org/officeDocument/2006/relationships/slide" Target="/ppt/slides/slide6.xml" Id="R388b4e526fdc4b23" /><Relationship Type="http://schemas.openxmlformats.org/officeDocument/2006/relationships/slide" Target="/ppt/slides/slide7.xml" Id="R088a97eef47e490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bfe1de5f4249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f7d62e9c640fe" /><Relationship Type="http://schemas.openxmlformats.org/officeDocument/2006/relationships/theme" Target="/ppt/slideMasters/theme/theme1.xml" Id="R18dd6662ecc24e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3f7d62e9c640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05b9be3eb84be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d53584668444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0de9301d114d4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ba4ae54aa4c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217941683748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b87114b0840b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717e0af70486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ADVOKATFIRMAET PRICEWATERHOUSECOOPERS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PRICEWATERHOUSECOOPERS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487 860 000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81 103 000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80 964 000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16 249 000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265 006 000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26,9 %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 –  11,5 %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 –  7,7 %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ADVOKATFIRMAET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ASK PER-CHRISTIAN  –  1,9 %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BARTH MARIT  –  1,9 %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71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26 00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resepsjonen.pwc@pwc.com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www.pwc.com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988 371 084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ADVOKATFIRMAET PRICEWATERHOUSECOOPERS AS</a:t>
            </a:r>
          </a:p>
        </p:txBody>
      </p:sp>
    </p:spTree>
  </p:cSld>
  <p:clrMapOvr>
    <a:masterClrMapping xmlns:a="http://schemas.openxmlformats.org/drawingml/2006/main"/>
  </p:clrMapOvr>
</p:sld>
</file>