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f8085d815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a7fe804b248cd"/>
  </p:sldMasterIdLst>
  <p:sldIdLst>
    <p:sldId xmlns:r="http://schemas.openxmlformats.org/officeDocument/2006/relationships" id="256" r:id="R1f28c27ba0974c21"/>
    <p:sldId xmlns:r="http://schemas.openxmlformats.org/officeDocument/2006/relationships" id="257" r:id="R78200ac3ed264882"/>
    <p:sldId xmlns:r="http://schemas.openxmlformats.org/officeDocument/2006/relationships" id="258" r:id="R36f6e7f623674121"/>
    <p:sldId xmlns:r="http://schemas.openxmlformats.org/officeDocument/2006/relationships" id="259" r:id="Rb53b2601ebb24c5e"/>
    <p:sldId xmlns:r="http://schemas.openxmlformats.org/officeDocument/2006/relationships" id="260" r:id="Rd49a83cfe2054168"/>
    <p:sldId xmlns:r="http://schemas.openxmlformats.org/officeDocument/2006/relationships" id="261" r:id="Rf1446e42f2cf49ca"/>
    <p:sldId xmlns:r="http://schemas.openxmlformats.org/officeDocument/2006/relationships" id="262" r:id="R5f29d5576f4149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a7fe804b248cd" /><Relationship Type="http://schemas.openxmlformats.org/officeDocument/2006/relationships/slide" Target="/ppt/slides/slide1.xml" Id="R1f28c27ba0974c21" /><Relationship Type="http://schemas.openxmlformats.org/officeDocument/2006/relationships/slide" Target="/ppt/slides/slide2.xml" Id="R78200ac3ed264882" /><Relationship Type="http://schemas.openxmlformats.org/officeDocument/2006/relationships/slide" Target="/ppt/slides/slide3.xml" Id="R36f6e7f623674121" /><Relationship Type="http://schemas.openxmlformats.org/officeDocument/2006/relationships/slide" Target="/ppt/slides/slide4.xml" Id="Rb53b2601ebb24c5e" /><Relationship Type="http://schemas.openxmlformats.org/officeDocument/2006/relationships/slide" Target="/ppt/slides/slide5.xml" Id="Rd49a83cfe2054168" /><Relationship Type="http://schemas.openxmlformats.org/officeDocument/2006/relationships/slide" Target="/ppt/slides/slide6.xml" Id="Rf1446e42f2cf49ca" /><Relationship Type="http://schemas.openxmlformats.org/officeDocument/2006/relationships/slide" Target="/ppt/slides/slide7.xml" Id="R5f29d5576f4149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425e0017a45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e879bdd7e43ae" /><Relationship Type="http://schemas.openxmlformats.org/officeDocument/2006/relationships/theme" Target="/ppt/slideMasters/theme/theme1.xml" Id="R109ee38d5561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e879bdd7e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6d46d5638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dc23972fe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f5cc764b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00065f567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c8d88537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b9181ecc742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f02c05a4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CHRITO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70 301 763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72 655 868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LEION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LEION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LEION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LEION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LEION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Klosterhagen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988 373 729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