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399cc5e26546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a29f0d882044a36"/>
  </p:sldMasterIdLst>
  <p:sldIdLst>
    <p:sldId xmlns:r="http://schemas.openxmlformats.org/officeDocument/2006/relationships" id="256" r:id="Rb459169292fe4b18"/>
    <p:sldId xmlns:r="http://schemas.openxmlformats.org/officeDocument/2006/relationships" id="257" r:id="R433be2ba56024adb"/>
    <p:sldId xmlns:r="http://schemas.openxmlformats.org/officeDocument/2006/relationships" id="258" r:id="R1ecd357af7864af9"/>
    <p:sldId xmlns:r="http://schemas.openxmlformats.org/officeDocument/2006/relationships" id="259" r:id="R307f621b28cc4f30"/>
    <p:sldId xmlns:r="http://schemas.openxmlformats.org/officeDocument/2006/relationships" id="260" r:id="R1ee3fc17656643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29f0d882044a36" /><Relationship Type="http://schemas.openxmlformats.org/officeDocument/2006/relationships/slide" Target="/ppt/slides/slide1.xml" Id="Rb459169292fe4b18" /><Relationship Type="http://schemas.openxmlformats.org/officeDocument/2006/relationships/slide" Target="/ppt/slides/slide2.xml" Id="R433be2ba56024adb" /><Relationship Type="http://schemas.openxmlformats.org/officeDocument/2006/relationships/slide" Target="/ppt/slides/slide3.xml" Id="R1ecd357af7864af9" /><Relationship Type="http://schemas.openxmlformats.org/officeDocument/2006/relationships/slide" Target="/ppt/slides/slide4.xml" Id="R307f621b28cc4f30" /><Relationship Type="http://schemas.openxmlformats.org/officeDocument/2006/relationships/slide" Target="/ppt/slides/slide5.xml" Id="R1ee3fc17656643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b7ce96317741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03c030a0194df6" /><Relationship Type="http://schemas.openxmlformats.org/officeDocument/2006/relationships/theme" Target="/ppt/slideMasters/theme/theme1.xml" Id="Rf38a35c0b2b440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03c030a0194d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865bc89a684d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d62294c27444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69c30a69a646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36edd29ae84b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f8d221226042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ØSTEBØ &amp; LANGSETH VETERINÆRPRAKSIS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ØSTEBØ &amp; LANGSETH VETERINÆRPRAKSIS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ØSTEBØ &amp; LANGSETH VETERINÆRPRAKSIS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ØSTEBØ &amp; LANGSETH VETERINÆRPRAKSIS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ØSTEBØ &amp; LANGSETH VETERINÆRPRAKSIS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ØSTEBØ &amp; LANGSETH VETERINÆRPRAKSIS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trond.erik@online.no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988 375 721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ØSTEBØ &amp; LANGSETH VETERINÆRPRAKSIS AS</a:t>
            </a:r>
          </a:p>
        </p:txBody>
      </p:sp>
    </p:spTree>
  </p:cSld>
  <p:clrMapOvr>
    <a:masterClrMapping xmlns:a="http://schemas.openxmlformats.org/drawingml/2006/main"/>
  </p:clrMapOvr>
</p:sld>
</file>