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ef1be43ae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92f1aafd84f94"/>
  </p:sldMasterIdLst>
  <p:sldIdLst>
    <p:sldId xmlns:r="http://schemas.openxmlformats.org/officeDocument/2006/relationships" id="256" r:id="R9a0525b70aa14db1"/>
    <p:sldId xmlns:r="http://schemas.openxmlformats.org/officeDocument/2006/relationships" id="257" r:id="Rf8b2c0761e9e4ade"/>
    <p:sldId xmlns:r="http://schemas.openxmlformats.org/officeDocument/2006/relationships" id="258" r:id="R26004e67cfbf4e95"/>
    <p:sldId xmlns:r="http://schemas.openxmlformats.org/officeDocument/2006/relationships" id="259" r:id="R3945bdaacb4f4492"/>
    <p:sldId xmlns:r="http://schemas.openxmlformats.org/officeDocument/2006/relationships" id="260" r:id="R7a838602902044f3"/>
    <p:sldId xmlns:r="http://schemas.openxmlformats.org/officeDocument/2006/relationships" id="261" r:id="R05e1a53fd25e42ea"/>
    <p:sldId xmlns:r="http://schemas.openxmlformats.org/officeDocument/2006/relationships" id="262" r:id="Rb8af0275e74d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92f1aafd84f94" /><Relationship Type="http://schemas.openxmlformats.org/officeDocument/2006/relationships/slide" Target="/ppt/slides/slide1.xml" Id="R9a0525b70aa14db1" /><Relationship Type="http://schemas.openxmlformats.org/officeDocument/2006/relationships/slide" Target="/ppt/slides/slide2.xml" Id="Rf8b2c0761e9e4ade" /><Relationship Type="http://schemas.openxmlformats.org/officeDocument/2006/relationships/slide" Target="/ppt/slides/slide3.xml" Id="R26004e67cfbf4e95" /><Relationship Type="http://schemas.openxmlformats.org/officeDocument/2006/relationships/slide" Target="/ppt/slides/slide4.xml" Id="R3945bdaacb4f4492" /><Relationship Type="http://schemas.openxmlformats.org/officeDocument/2006/relationships/slide" Target="/ppt/slides/slide5.xml" Id="R7a838602902044f3" /><Relationship Type="http://schemas.openxmlformats.org/officeDocument/2006/relationships/slide" Target="/ppt/slides/slide6.xml" Id="R05e1a53fd25e42ea" /><Relationship Type="http://schemas.openxmlformats.org/officeDocument/2006/relationships/slide" Target="/ppt/slides/slide7.xml" Id="Rb8af0275e74d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192f17977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fbdad76f74ba2" /><Relationship Type="http://schemas.openxmlformats.org/officeDocument/2006/relationships/theme" Target="/ppt/slideMasters/theme/theme1.xml" Id="R8523a68ec336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fbdad76f7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1ef850d345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5e92d0e2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1a753b52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77efb7de548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fdf4747d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563a7eb66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63f82f9fd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674 267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−3 086 760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55 900 801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108 050 672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JARLE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fjb@ccpartner.no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