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8c90ecd9c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25ab8efa04a78"/>
  </p:sldMasterIdLst>
  <p:sldIdLst>
    <p:sldId xmlns:r="http://schemas.openxmlformats.org/officeDocument/2006/relationships" id="256" r:id="Rfac99966a0d1496e"/>
    <p:sldId xmlns:r="http://schemas.openxmlformats.org/officeDocument/2006/relationships" id="257" r:id="Ra80bac5fcd3e4793"/>
    <p:sldId xmlns:r="http://schemas.openxmlformats.org/officeDocument/2006/relationships" id="258" r:id="Rb88a14b05af94603"/>
    <p:sldId xmlns:r="http://schemas.openxmlformats.org/officeDocument/2006/relationships" id="259" r:id="R7229278ae3f944c4"/>
    <p:sldId xmlns:r="http://schemas.openxmlformats.org/officeDocument/2006/relationships" id="260" r:id="R966b6554b3344e25"/>
    <p:sldId xmlns:r="http://schemas.openxmlformats.org/officeDocument/2006/relationships" id="261" r:id="Rfcb4bf5d77dc43eb"/>
    <p:sldId xmlns:r="http://schemas.openxmlformats.org/officeDocument/2006/relationships" id="262" r:id="R57b39c4ceea5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25ab8efa04a78" /><Relationship Type="http://schemas.openxmlformats.org/officeDocument/2006/relationships/slide" Target="/ppt/slides/slide1.xml" Id="Rfac99966a0d1496e" /><Relationship Type="http://schemas.openxmlformats.org/officeDocument/2006/relationships/slide" Target="/ppt/slides/slide2.xml" Id="Ra80bac5fcd3e4793" /><Relationship Type="http://schemas.openxmlformats.org/officeDocument/2006/relationships/slide" Target="/ppt/slides/slide3.xml" Id="Rb88a14b05af94603" /><Relationship Type="http://schemas.openxmlformats.org/officeDocument/2006/relationships/slide" Target="/ppt/slides/slide4.xml" Id="R7229278ae3f944c4" /><Relationship Type="http://schemas.openxmlformats.org/officeDocument/2006/relationships/slide" Target="/ppt/slides/slide5.xml" Id="R966b6554b3344e25" /><Relationship Type="http://schemas.openxmlformats.org/officeDocument/2006/relationships/slide" Target="/ppt/slides/slide6.xml" Id="Rfcb4bf5d77dc43eb" /><Relationship Type="http://schemas.openxmlformats.org/officeDocument/2006/relationships/slide" Target="/ppt/slides/slide7.xml" Id="R57b39c4ceea5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db8422393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cb7eae5a64dea" /><Relationship Type="http://schemas.openxmlformats.org/officeDocument/2006/relationships/theme" Target="/ppt/slideMasters/theme/theme1.xml" Id="R9abff1d79cdd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cb7eae5a6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4d740d3c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b0e864044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52e59aa66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e87d5741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6f11391c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48321e8aa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db54fdc3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144 205 719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91 573 132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115 470 358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770 497 676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845 891 872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STAUTLAND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STAUTLAND IVARSØY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STAUTLAND IVARSØY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STAUTLAND IVARSØY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Grefsenkollveien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988 387 460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AREPO AS</a:t>
            </a:r>
          </a:p>
        </p:txBody>
      </p:sp>
    </p:spTree>
  </p:cSld>
  <p:clrMapOvr>
    <a:masterClrMapping xmlns:a="http://schemas.openxmlformats.org/drawingml/2006/main"/>
  </p:clrMapOvr>
</p:sld>
</file>