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14a1bb04247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694b50c696491f"/>
  </p:sldMasterIdLst>
  <p:sldIdLst>
    <p:sldId xmlns:r="http://schemas.openxmlformats.org/officeDocument/2006/relationships" id="256" r:id="Rf29e1e025a884483"/>
    <p:sldId xmlns:r="http://schemas.openxmlformats.org/officeDocument/2006/relationships" id="257" r:id="Rdf02decda3604b24"/>
    <p:sldId xmlns:r="http://schemas.openxmlformats.org/officeDocument/2006/relationships" id="258" r:id="R2bea63cdbaf74455"/>
    <p:sldId xmlns:r="http://schemas.openxmlformats.org/officeDocument/2006/relationships" id="259" r:id="Reccb07dc48324481"/>
    <p:sldId xmlns:r="http://schemas.openxmlformats.org/officeDocument/2006/relationships" id="260" r:id="R9fd6fef4fb094496"/>
    <p:sldId xmlns:r="http://schemas.openxmlformats.org/officeDocument/2006/relationships" id="261" r:id="R4f392f6b003943a2"/>
    <p:sldId xmlns:r="http://schemas.openxmlformats.org/officeDocument/2006/relationships" id="262" r:id="Rc2c5e41b265c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94b50c696491f" /><Relationship Type="http://schemas.openxmlformats.org/officeDocument/2006/relationships/slide" Target="/ppt/slides/slide1.xml" Id="Rf29e1e025a884483" /><Relationship Type="http://schemas.openxmlformats.org/officeDocument/2006/relationships/slide" Target="/ppt/slides/slide2.xml" Id="Rdf02decda3604b24" /><Relationship Type="http://schemas.openxmlformats.org/officeDocument/2006/relationships/slide" Target="/ppt/slides/slide3.xml" Id="R2bea63cdbaf74455" /><Relationship Type="http://schemas.openxmlformats.org/officeDocument/2006/relationships/slide" Target="/ppt/slides/slide4.xml" Id="Reccb07dc48324481" /><Relationship Type="http://schemas.openxmlformats.org/officeDocument/2006/relationships/slide" Target="/ppt/slides/slide5.xml" Id="R9fd6fef4fb094496" /><Relationship Type="http://schemas.openxmlformats.org/officeDocument/2006/relationships/slide" Target="/ppt/slides/slide6.xml" Id="R4f392f6b003943a2" /><Relationship Type="http://schemas.openxmlformats.org/officeDocument/2006/relationships/slide" Target="/ppt/slides/slide7.xml" Id="Rc2c5e41b265c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0c858b96446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369b61f474bc5" /><Relationship Type="http://schemas.openxmlformats.org/officeDocument/2006/relationships/theme" Target="/ppt/slideMasters/theme/theme1.xml" Id="R77ee9297933a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369b61f474b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82f5d0c7b43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87e0b5b3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361c17835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c3b152f8a40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6909fedcc43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34865379746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d38e3801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REISTAD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REISTAD EIENDOM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10 115 980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5 248 307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10 131 987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73 029 818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90 809 992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REISTAD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ALEXANDER ENGESETH REISTAD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92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988 390 062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REISTAD EIENDOM AS</a:t>
            </a:r>
          </a:p>
        </p:txBody>
      </p:sp>
    </p:spTree>
  </p:cSld>
  <p:clrMapOvr>
    <a:masterClrMapping xmlns:a="http://schemas.openxmlformats.org/drawingml/2006/main"/>
  </p:clrMapOvr>
</p:sld>
</file>