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eb7b90a15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31937250f4d53"/>
  </p:sldMasterIdLst>
  <p:sldIdLst>
    <p:sldId xmlns:r="http://schemas.openxmlformats.org/officeDocument/2006/relationships" id="256" r:id="R86160b5739444b31"/>
    <p:sldId xmlns:r="http://schemas.openxmlformats.org/officeDocument/2006/relationships" id="257" r:id="Ra150e20df0264804"/>
    <p:sldId xmlns:r="http://schemas.openxmlformats.org/officeDocument/2006/relationships" id="258" r:id="R7ffd5a74bded40dc"/>
    <p:sldId xmlns:r="http://schemas.openxmlformats.org/officeDocument/2006/relationships" id="259" r:id="Rd9ca017268d946e9"/>
    <p:sldId xmlns:r="http://schemas.openxmlformats.org/officeDocument/2006/relationships" id="260" r:id="Rc84a73c043d742fb"/>
    <p:sldId xmlns:r="http://schemas.openxmlformats.org/officeDocument/2006/relationships" id="261" r:id="R3760211faf784a9d"/>
    <p:sldId xmlns:r="http://schemas.openxmlformats.org/officeDocument/2006/relationships" id="262" r:id="R9807c93851e4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31937250f4d53" /><Relationship Type="http://schemas.openxmlformats.org/officeDocument/2006/relationships/slide" Target="/ppt/slides/slide1.xml" Id="R86160b5739444b31" /><Relationship Type="http://schemas.openxmlformats.org/officeDocument/2006/relationships/slide" Target="/ppt/slides/slide2.xml" Id="Ra150e20df0264804" /><Relationship Type="http://schemas.openxmlformats.org/officeDocument/2006/relationships/slide" Target="/ppt/slides/slide3.xml" Id="R7ffd5a74bded40dc" /><Relationship Type="http://schemas.openxmlformats.org/officeDocument/2006/relationships/slide" Target="/ppt/slides/slide4.xml" Id="Rd9ca017268d946e9" /><Relationship Type="http://schemas.openxmlformats.org/officeDocument/2006/relationships/slide" Target="/ppt/slides/slide5.xml" Id="Rc84a73c043d742fb" /><Relationship Type="http://schemas.openxmlformats.org/officeDocument/2006/relationships/slide" Target="/ppt/slides/slide6.xml" Id="R3760211faf784a9d" /><Relationship Type="http://schemas.openxmlformats.org/officeDocument/2006/relationships/slide" Target="/ppt/slides/slide7.xml" Id="R9807c93851e4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bfc6da8e9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65c4a2d747cc" /><Relationship Type="http://schemas.openxmlformats.org/officeDocument/2006/relationships/theme" Target="/ppt/slideMasters/theme/theme1.xml" Id="Rb397c3ffbf73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865c4a2d7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38b240a2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8086f3d6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783eae29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5a62144f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1f713ff8c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22d95547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d35b396b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