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905fdabcdc4d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d0e09f3a39482b"/>
  </p:sldMasterIdLst>
  <p:sldIdLst>
    <p:sldId xmlns:r="http://schemas.openxmlformats.org/officeDocument/2006/relationships" id="256" r:id="R46f5b4970e7a4182"/>
    <p:sldId xmlns:r="http://schemas.openxmlformats.org/officeDocument/2006/relationships" id="257" r:id="R59e4262407524551"/>
    <p:sldId xmlns:r="http://schemas.openxmlformats.org/officeDocument/2006/relationships" id="258" r:id="Rbc60808136a845d1"/>
    <p:sldId xmlns:r="http://schemas.openxmlformats.org/officeDocument/2006/relationships" id="259" r:id="R1bb6719c3faa4128"/>
    <p:sldId xmlns:r="http://schemas.openxmlformats.org/officeDocument/2006/relationships" id="260" r:id="R2cfa41d4c5eb43f4"/>
    <p:sldId xmlns:r="http://schemas.openxmlformats.org/officeDocument/2006/relationships" id="261" r:id="Rcf0d00e186e84828"/>
    <p:sldId xmlns:r="http://schemas.openxmlformats.org/officeDocument/2006/relationships" id="262" r:id="R16058323d55047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0e09f3a39482b" /><Relationship Type="http://schemas.openxmlformats.org/officeDocument/2006/relationships/slide" Target="/ppt/slides/slide1.xml" Id="R46f5b4970e7a4182" /><Relationship Type="http://schemas.openxmlformats.org/officeDocument/2006/relationships/slide" Target="/ppt/slides/slide2.xml" Id="R59e4262407524551" /><Relationship Type="http://schemas.openxmlformats.org/officeDocument/2006/relationships/slide" Target="/ppt/slides/slide3.xml" Id="Rbc60808136a845d1" /><Relationship Type="http://schemas.openxmlformats.org/officeDocument/2006/relationships/slide" Target="/ppt/slides/slide4.xml" Id="R1bb6719c3faa4128" /><Relationship Type="http://schemas.openxmlformats.org/officeDocument/2006/relationships/slide" Target="/ppt/slides/slide5.xml" Id="R2cfa41d4c5eb43f4" /><Relationship Type="http://schemas.openxmlformats.org/officeDocument/2006/relationships/slide" Target="/ppt/slides/slide6.xml" Id="Rcf0d00e186e84828" /><Relationship Type="http://schemas.openxmlformats.org/officeDocument/2006/relationships/slide" Target="/ppt/slides/slide7.xml" Id="R16058323d55047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bad84bd8445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223ae10ef47a7" /><Relationship Type="http://schemas.openxmlformats.org/officeDocument/2006/relationships/theme" Target="/ppt/slideMasters/theme/theme1.xml" Id="R8ba6daa8e5704e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223ae10ef47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2167ad8a048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ca8cab566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5629952fe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bc229d8bc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a822ae05247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7f48de37c4f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1bf7fb7cc40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VIEGO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VIEGO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11 304 946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3 910 281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STORNES HELGE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SVINDAHL FRANK ERIK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BOYTSOVA YULIA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BREKKA GEIR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HØILAND TOM ANDERS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988 394 920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VIEGO REGNSKAP AS</a:t>
            </a:r>
          </a:p>
        </p:txBody>
      </p:sp>
    </p:spTree>
  </p:cSld>
  <p:clrMapOvr>
    <a:masterClrMapping xmlns:a="http://schemas.openxmlformats.org/drawingml/2006/main"/>
  </p:clrMapOvr>
</p:sld>
</file>