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7e82e7ab4a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68e45dc2c46b8"/>
  </p:sldMasterIdLst>
  <p:sldIdLst>
    <p:sldId xmlns:r="http://schemas.openxmlformats.org/officeDocument/2006/relationships" id="256" r:id="Rb874ac71295340ce"/>
    <p:sldId xmlns:r="http://schemas.openxmlformats.org/officeDocument/2006/relationships" id="257" r:id="R4b6714cff42f491d"/>
    <p:sldId xmlns:r="http://schemas.openxmlformats.org/officeDocument/2006/relationships" id="258" r:id="Rc98542d216da40a6"/>
    <p:sldId xmlns:r="http://schemas.openxmlformats.org/officeDocument/2006/relationships" id="259" r:id="R073a015986c94940"/>
    <p:sldId xmlns:r="http://schemas.openxmlformats.org/officeDocument/2006/relationships" id="260" r:id="R30f997651b9f4eb2"/>
    <p:sldId xmlns:r="http://schemas.openxmlformats.org/officeDocument/2006/relationships" id="261" r:id="Rc0c305118d874961"/>
    <p:sldId xmlns:r="http://schemas.openxmlformats.org/officeDocument/2006/relationships" id="262" r:id="Rb0621be735e542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68e45dc2c46b8" /><Relationship Type="http://schemas.openxmlformats.org/officeDocument/2006/relationships/slide" Target="/ppt/slides/slide1.xml" Id="Rb874ac71295340ce" /><Relationship Type="http://schemas.openxmlformats.org/officeDocument/2006/relationships/slide" Target="/ppt/slides/slide2.xml" Id="R4b6714cff42f491d" /><Relationship Type="http://schemas.openxmlformats.org/officeDocument/2006/relationships/slide" Target="/ppt/slides/slide3.xml" Id="Rc98542d216da40a6" /><Relationship Type="http://schemas.openxmlformats.org/officeDocument/2006/relationships/slide" Target="/ppt/slides/slide4.xml" Id="R073a015986c94940" /><Relationship Type="http://schemas.openxmlformats.org/officeDocument/2006/relationships/slide" Target="/ppt/slides/slide5.xml" Id="R30f997651b9f4eb2" /><Relationship Type="http://schemas.openxmlformats.org/officeDocument/2006/relationships/slide" Target="/ppt/slides/slide6.xml" Id="Rc0c305118d874961" /><Relationship Type="http://schemas.openxmlformats.org/officeDocument/2006/relationships/slide" Target="/ppt/slides/slide7.xml" Id="Rb0621be735e542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18eabb9c2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acb87eae84ec9" /><Relationship Type="http://schemas.openxmlformats.org/officeDocument/2006/relationships/theme" Target="/ppt/slideMasters/theme/theme1.xml" Id="R2034ab2a805e44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7acb87eae84e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c8a7debf74a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52a3df68e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ba024da8946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a7a212226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f5954a3ec45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df7d4840943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8809352bb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SYFRAS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51 436 427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51 592 341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BØRRE GAREGG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988 396 605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