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a9038489e741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30b917f11440cd"/>
  </p:sldMasterIdLst>
  <p:sldIdLst>
    <p:sldId xmlns:r="http://schemas.openxmlformats.org/officeDocument/2006/relationships" id="256" r:id="R53ac7f060acb421b"/>
    <p:sldId xmlns:r="http://schemas.openxmlformats.org/officeDocument/2006/relationships" id="257" r:id="Reb4f3e93d20749d9"/>
    <p:sldId xmlns:r="http://schemas.openxmlformats.org/officeDocument/2006/relationships" id="258" r:id="R15c1e4489b954962"/>
    <p:sldId xmlns:r="http://schemas.openxmlformats.org/officeDocument/2006/relationships" id="259" r:id="Rc3ec1a3bffc44177"/>
    <p:sldId xmlns:r="http://schemas.openxmlformats.org/officeDocument/2006/relationships" id="260" r:id="Rc14b84df5fc3443f"/>
    <p:sldId xmlns:r="http://schemas.openxmlformats.org/officeDocument/2006/relationships" id="261" r:id="Ra91a44ee86ba4998"/>
    <p:sldId xmlns:r="http://schemas.openxmlformats.org/officeDocument/2006/relationships" id="262" r:id="Rb52092a479ae4e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0b917f11440cd" /><Relationship Type="http://schemas.openxmlformats.org/officeDocument/2006/relationships/slide" Target="/ppt/slides/slide1.xml" Id="R53ac7f060acb421b" /><Relationship Type="http://schemas.openxmlformats.org/officeDocument/2006/relationships/slide" Target="/ppt/slides/slide2.xml" Id="Reb4f3e93d20749d9" /><Relationship Type="http://schemas.openxmlformats.org/officeDocument/2006/relationships/slide" Target="/ppt/slides/slide3.xml" Id="R15c1e4489b954962" /><Relationship Type="http://schemas.openxmlformats.org/officeDocument/2006/relationships/slide" Target="/ppt/slides/slide4.xml" Id="Rc3ec1a3bffc44177" /><Relationship Type="http://schemas.openxmlformats.org/officeDocument/2006/relationships/slide" Target="/ppt/slides/slide5.xml" Id="Rc14b84df5fc3443f" /><Relationship Type="http://schemas.openxmlformats.org/officeDocument/2006/relationships/slide" Target="/ppt/slides/slide6.xml" Id="Ra91a44ee86ba4998" /><Relationship Type="http://schemas.openxmlformats.org/officeDocument/2006/relationships/slide" Target="/ppt/slides/slide7.xml" Id="Rb52092a479ae4e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84e44c38e47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f2f41f9f942cf" /><Relationship Type="http://schemas.openxmlformats.org/officeDocument/2006/relationships/theme" Target="/ppt/slideMasters/theme/theme1.xml" Id="R7ec38610f54448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af2f41f9f942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77ded3d594c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95fca06844d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f04616ba840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c02e323f04e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a1e88e0a34a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968da30f040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31b64930a47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HERWA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HERWA EIENDOM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9 576 694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6 693 991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5 304 172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14 777 168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22 204 018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HALWA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Reddalsveien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04 00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988 399 728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