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e81eefafa44c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45a9e093e94dbf"/>
  </p:sldMasterIdLst>
  <p:sldIdLst>
    <p:sldId xmlns:r="http://schemas.openxmlformats.org/officeDocument/2006/relationships" id="256" r:id="R73e6e728161142e5"/>
    <p:sldId xmlns:r="http://schemas.openxmlformats.org/officeDocument/2006/relationships" id="257" r:id="Rb6f9ebd5ff1a4098"/>
    <p:sldId xmlns:r="http://schemas.openxmlformats.org/officeDocument/2006/relationships" id="258" r:id="R3899bceeaa684b2d"/>
    <p:sldId xmlns:r="http://schemas.openxmlformats.org/officeDocument/2006/relationships" id="259" r:id="R5687e08e43d24e54"/>
    <p:sldId xmlns:r="http://schemas.openxmlformats.org/officeDocument/2006/relationships" id="260" r:id="Rff4412f198bf4601"/>
    <p:sldId xmlns:r="http://schemas.openxmlformats.org/officeDocument/2006/relationships" id="261" r:id="R9aaa80c080cf4739"/>
    <p:sldId xmlns:r="http://schemas.openxmlformats.org/officeDocument/2006/relationships" id="262" r:id="R73369c4d7ea04c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5a9e093e94dbf" /><Relationship Type="http://schemas.openxmlformats.org/officeDocument/2006/relationships/slide" Target="/ppt/slides/slide1.xml" Id="R73e6e728161142e5" /><Relationship Type="http://schemas.openxmlformats.org/officeDocument/2006/relationships/slide" Target="/ppt/slides/slide2.xml" Id="Rb6f9ebd5ff1a4098" /><Relationship Type="http://schemas.openxmlformats.org/officeDocument/2006/relationships/slide" Target="/ppt/slides/slide3.xml" Id="R3899bceeaa684b2d" /><Relationship Type="http://schemas.openxmlformats.org/officeDocument/2006/relationships/slide" Target="/ppt/slides/slide4.xml" Id="R5687e08e43d24e54" /><Relationship Type="http://schemas.openxmlformats.org/officeDocument/2006/relationships/slide" Target="/ppt/slides/slide5.xml" Id="Rff4412f198bf4601" /><Relationship Type="http://schemas.openxmlformats.org/officeDocument/2006/relationships/slide" Target="/ppt/slides/slide6.xml" Id="R9aaa80c080cf4739" /><Relationship Type="http://schemas.openxmlformats.org/officeDocument/2006/relationships/slide" Target="/ppt/slides/slide7.xml" Id="R73369c4d7ea04c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edf02345b04e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ee70032fd4f7e" /><Relationship Type="http://schemas.openxmlformats.org/officeDocument/2006/relationships/theme" Target="/ppt/slideMasters/theme/theme1.xml" Id="R648459de61f545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8ee70032fd4f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a0f465e2b4b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261827e3441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6bc8b4ee641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ed96ad12240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fcb7a13564c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e6d6d2af544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50dd4547c47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BUSEBAKK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BUSEBAKK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14 154 743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137 731 534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137 746 531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 KNUT ERIK  –  79,0 %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 ERIK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 MAGNUS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LØKKA TRADING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Høybyveien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47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knut@sagaservice.no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