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4f4f1013130404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63d5fc4110e4b89"/>
  </p:sldMasterIdLst>
  <p:sldIdLst>
    <p:sldId xmlns:r="http://schemas.openxmlformats.org/officeDocument/2006/relationships" id="256" r:id="R9980e09c399e48fd"/>
    <p:sldId xmlns:r="http://schemas.openxmlformats.org/officeDocument/2006/relationships" id="257" r:id="Re45d3a2f3e4d4757"/>
    <p:sldId xmlns:r="http://schemas.openxmlformats.org/officeDocument/2006/relationships" id="258" r:id="Rdcacebdfceb14f0b"/>
    <p:sldId xmlns:r="http://schemas.openxmlformats.org/officeDocument/2006/relationships" id="259" r:id="Re4699ac7bf554541"/>
    <p:sldId xmlns:r="http://schemas.openxmlformats.org/officeDocument/2006/relationships" id="260" r:id="R1b674a6a7d074965"/>
    <p:sldId xmlns:r="http://schemas.openxmlformats.org/officeDocument/2006/relationships" id="261" r:id="R8f5f697227424baa"/>
    <p:sldId xmlns:r="http://schemas.openxmlformats.org/officeDocument/2006/relationships" id="262" r:id="Re17ad9da1a4e4b8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63d5fc4110e4b89" /><Relationship Type="http://schemas.openxmlformats.org/officeDocument/2006/relationships/slide" Target="/ppt/slides/slide1.xml" Id="R9980e09c399e48fd" /><Relationship Type="http://schemas.openxmlformats.org/officeDocument/2006/relationships/slide" Target="/ppt/slides/slide2.xml" Id="Re45d3a2f3e4d4757" /><Relationship Type="http://schemas.openxmlformats.org/officeDocument/2006/relationships/slide" Target="/ppt/slides/slide3.xml" Id="Rdcacebdfceb14f0b" /><Relationship Type="http://schemas.openxmlformats.org/officeDocument/2006/relationships/slide" Target="/ppt/slides/slide4.xml" Id="Re4699ac7bf554541" /><Relationship Type="http://schemas.openxmlformats.org/officeDocument/2006/relationships/slide" Target="/ppt/slides/slide5.xml" Id="R1b674a6a7d074965" /><Relationship Type="http://schemas.openxmlformats.org/officeDocument/2006/relationships/slide" Target="/ppt/slides/slide6.xml" Id="R8f5f697227424baa" /><Relationship Type="http://schemas.openxmlformats.org/officeDocument/2006/relationships/slide" Target="/ppt/slides/slide7.xml" Id="Re17ad9da1a4e4b8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84a02f7d34c42f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7bb9e1785344f7" /><Relationship Type="http://schemas.openxmlformats.org/officeDocument/2006/relationships/theme" Target="/ppt/slideMasters/theme/theme1.xml" Id="R252dddc3d0e8445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57bb9e1785344f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a760c86e724a0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20fddca67649a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80705d8a734d9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af75663d994f7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fb48d869d9471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5f4a6f7d5841c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f672f169214b3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HEMAFA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HEMAFA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HEMAFA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HEMAFA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HEMAFA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HEMAFA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333 716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34 696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3 426 159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14 359 862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22 320 988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HEMAFA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FABIAN TØIEN MARKUSSEN  –  32,4 %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HERMAN TØIEN MARKUSSEN  –  32,4 %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MARTINE TØIEN MARKUSSEN  –  32,4 %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BÅRD MARKUSSEN  –  2,9 %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HEMAFA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Skøyenveien 15A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0375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988 405 396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HEMAFA INVEST AS</a:t>
            </a:r>
          </a:p>
        </p:txBody>
      </p:sp>
    </p:spTree>
  </p:cSld>
  <p:clrMapOvr>
    <a:masterClrMapping xmlns:a="http://schemas.openxmlformats.org/drawingml/2006/main"/>
  </p:clrMapOvr>
</p:sld>
</file>