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2389f2e1c14c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f3d584502e4d43"/>
  </p:sldMasterIdLst>
  <p:sldIdLst>
    <p:sldId xmlns:r="http://schemas.openxmlformats.org/officeDocument/2006/relationships" id="256" r:id="Rce90c6be0f9b4817"/>
    <p:sldId xmlns:r="http://schemas.openxmlformats.org/officeDocument/2006/relationships" id="257" r:id="R83898478a3304109"/>
    <p:sldId xmlns:r="http://schemas.openxmlformats.org/officeDocument/2006/relationships" id="258" r:id="R4b04002e7c7f47cf"/>
    <p:sldId xmlns:r="http://schemas.openxmlformats.org/officeDocument/2006/relationships" id="259" r:id="Rcec6ca11125b460c"/>
    <p:sldId xmlns:r="http://schemas.openxmlformats.org/officeDocument/2006/relationships" id="260" r:id="Ra17fe114cc594502"/>
    <p:sldId xmlns:r="http://schemas.openxmlformats.org/officeDocument/2006/relationships" id="261" r:id="R564784183e904a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3d584502e4d43" /><Relationship Type="http://schemas.openxmlformats.org/officeDocument/2006/relationships/slide" Target="/ppt/slides/slide1.xml" Id="Rce90c6be0f9b4817" /><Relationship Type="http://schemas.openxmlformats.org/officeDocument/2006/relationships/slide" Target="/ppt/slides/slide2.xml" Id="R83898478a3304109" /><Relationship Type="http://schemas.openxmlformats.org/officeDocument/2006/relationships/slide" Target="/ppt/slides/slide3.xml" Id="R4b04002e7c7f47cf" /><Relationship Type="http://schemas.openxmlformats.org/officeDocument/2006/relationships/slide" Target="/ppt/slides/slide4.xml" Id="Rcec6ca11125b460c" /><Relationship Type="http://schemas.openxmlformats.org/officeDocument/2006/relationships/slide" Target="/ppt/slides/slide5.xml" Id="Ra17fe114cc594502" /><Relationship Type="http://schemas.openxmlformats.org/officeDocument/2006/relationships/slide" Target="/ppt/slides/slide6.xml" Id="R564784183e904a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c21b5d75448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8f134624b46e2" /><Relationship Type="http://schemas.openxmlformats.org/officeDocument/2006/relationships/theme" Target="/ppt/slideMasters/theme/theme1.xml" Id="Rbb37a2ea728c46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18f134624b46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7fb95e71c4c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85a674ad94e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43c43d96447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a6902458543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4c90478574f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38c564f1743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KRONPRINSENSGT. 41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988 407 933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