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7c551e541a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24b8b3c06478f"/>
  </p:sldMasterIdLst>
  <p:sldIdLst>
    <p:sldId xmlns:r="http://schemas.openxmlformats.org/officeDocument/2006/relationships" id="256" r:id="Rd329edee1c1c48a1"/>
    <p:sldId xmlns:r="http://schemas.openxmlformats.org/officeDocument/2006/relationships" id="257" r:id="Rabccdea0fff94892"/>
    <p:sldId xmlns:r="http://schemas.openxmlformats.org/officeDocument/2006/relationships" id="258" r:id="R2c02adf1af2d4dc1"/>
    <p:sldId xmlns:r="http://schemas.openxmlformats.org/officeDocument/2006/relationships" id="259" r:id="R709fca84b5f54e53"/>
    <p:sldId xmlns:r="http://schemas.openxmlformats.org/officeDocument/2006/relationships" id="260" r:id="R6904794c1dd04766"/>
    <p:sldId xmlns:r="http://schemas.openxmlformats.org/officeDocument/2006/relationships" id="261" r:id="R7ba565914a4944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24b8b3c06478f" /><Relationship Type="http://schemas.openxmlformats.org/officeDocument/2006/relationships/slide" Target="/ppt/slides/slide1.xml" Id="Rd329edee1c1c48a1" /><Relationship Type="http://schemas.openxmlformats.org/officeDocument/2006/relationships/slide" Target="/ppt/slides/slide2.xml" Id="Rabccdea0fff94892" /><Relationship Type="http://schemas.openxmlformats.org/officeDocument/2006/relationships/slide" Target="/ppt/slides/slide3.xml" Id="R2c02adf1af2d4dc1" /><Relationship Type="http://schemas.openxmlformats.org/officeDocument/2006/relationships/slide" Target="/ppt/slides/slide4.xml" Id="R709fca84b5f54e53" /><Relationship Type="http://schemas.openxmlformats.org/officeDocument/2006/relationships/slide" Target="/ppt/slides/slide5.xml" Id="R6904794c1dd04766" /><Relationship Type="http://schemas.openxmlformats.org/officeDocument/2006/relationships/slide" Target="/ppt/slides/slide6.xml" Id="R7ba565914a4944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0cd9ce27c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4811a1ce34c9f" /><Relationship Type="http://schemas.openxmlformats.org/officeDocument/2006/relationships/theme" Target="/ppt/slideMasters/theme/theme1.xml" Id="Rb442c0e25a9c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74811a1ce3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6a230dd5a4b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c3731056d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a22e28cbf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d00ebbbc244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f5f6e9d2e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9e31df99c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41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41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1 423 952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−4 128 022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737 031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988 407 933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41</a:t>
            </a:r>
          </a:p>
        </p:txBody>
      </p:sp>
    </p:spTree>
  </p:cSld>
  <p:clrMapOvr>
    <a:masterClrMapping xmlns:a="http://schemas.openxmlformats.org/drawingml/2006/main"/>
  </p:clrMapOvr>
</p:sld>
</file>