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7f473d64c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3840a037a43a7"/>
  </p:sldMasterIdLst>
  <p:sldIdLst>
    <p:sldId xmlns:r="http://schemas.openxmlformats.org/officeDocument/2006/relationships" id="256" r:id="R0d2a39fa63c649fb"/>
    <p:sldId xmlns:r="http://schemas.openxmlformats.org/officeDocument/2006/relationships" id="257" r:id="Raa03f5df664149ed"/>
    <p:sldId xmlns:r="http://schemas.openxmlformats.org/officeDocument/2006/relationships" id="258" r:id="R71e381b2459f4345"/>
    <p:sldId xmlns:r="http://schemas.openxmlformats.org/officeDocument/2006/relationships" id="259" r:id="R88962637eca4447a"/>
    <p:sldId xmlns:r="http://schemas.openxmlformats.org/officeDocument/2006/relationships" id="260" r:id="R3059a55f88d2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3840a037a43a7" /><Relationship Type="http://schemas.openxmlformats.org/officeDocument/2006/relationships/slide" Target="/ppt/slides/slide1.xml" Id="R0d2a39fa63c649fb" /><Relationship Type="http://schemas.openxmlformats.org/officeDocument/2006/relationships/slide" Target="/ppt/slides/slide2.xml" Id="Raa03f5df664149ed" /><Relationship Type="http://schemas.openxmlformats.org/officeDocument/2006/relationships/slide" Target="/ppt/slides/slide3.xml" Id="R71e381b2459f4345" /><Relationship Type="http://schemas.openxmlformats.org/officeDocument/2006/relationships/slide" Target="/ppt/slides/slide4.xml" Id="R88962637eca4447a" /><Relationship Type="http://schemas.openxmlformats.org/officeDocument/2006/relationships/slide" Target="/ppt/slides/slide5.xml" Id="R3059a55f88d2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5824b88eb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75e9ae4b455d" /><Relationship Type="http://schemas.openxmlformats.org/officeDocument/2006/relationships/theme" Target="/ppt/slideMasters/theme/theme1.xml" Id="R6cd7640fffe6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275e9ae4b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24c97433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23fffa1a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ccfe7a6cc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d876e2ce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11020ceb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