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197de3a689c40a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e5f5a201af54e07"/>
  </p:sldMasterIdLst>
  <p:sldIdLst>
    <p:sldId xmlns:r="http://schemas.openxmlformats.org/officeDocument/2006/relationships" id="256" r:id="R3bf0981a03684b7e"/>
    <p:sldId xmlns:r="http://schemas.openxmlformats.org/officeDocument/2006/relationships" id="257" r:id="Rfc0aabe86ab249bb"/>
    <p:sldId xmlns:r="http://schemas.openxmlformats.org/officeDocument/2006/relationships" id="258" r:id="R792761cc97684a70"/>
    <p:sldId xmlns:r="http://schemas.openxmlformats.org/officeDocument/2006/relationships" id="259" r:id="Rab3e04030faf4c32"/>
    <p:sldId xmlns:r="http://schemas.openxmlformats.org/officeDocument/2006/relationships" id="260" r:id="Rb6b0d77ccfb04153"/>
    <p:sldId xmlns:r="http://schemas.openxmlformats.org/officeDocument/2006/relationships" id="261" r:id="Rb332f0e5fb014f6d"/>
    <p:sldId xmlns:r="http://schemas.openxmlformats.org/officeDocument/2006/relationships" id="262" r:id="R979d4853f962433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5f5a201af54e07" /><Relationship Type="http://schemas.openxmlformats.org/officeDocument/2006/relationships/slide" Target="/ppt/slides/slide1.xml" Id="R3bf0981a03684b7e" /><Relationship Type="http://schemas.openxmlformats.org/officeDocument/2006/relationships/slide" Target="/ppt/slides/slide2.xml" Id="Rfc0aabe86ab249bb" /><Relationship Type="http://schemas.openxmlformats.org/officeDocument/2006/relationships/slide" Target="/ppt/slides/slide3.xml" Id="R792761cc97684a70" /><Relationship Type="http://schemas.openxmlformats.org/officeDocument/2006/relationships/slide" Target="/ppt/slides/slide4.xml" Id="Rab3e04030faf4c32" /><Relationship Type="http://schemas.openxmlformats.org/officeDocument/2006/relationships/slide" Target="/ppt/slides/slide5.xml" Id="Rb6b0d77ccfb04153" /><Relationship Type="http://schemas.openxmlformats.org/officeDocument/2006/relationships/slide" Target="/ppt/slides/slide6.xml" Id="Rb332f0e5fb014f6d" /><Relationship Type="http://schemas.openxmlformats.org/officeDocument/2006/relationships/slide" Target="/ppt/slides/slide7.xml" Id="R979d4853f962433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618f06e61f434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4411d1346d40bd" /><Relationship Type="http://schemas.openxmlformats.org/officeDocument/2006/relationships/theme" Target="/ppt/slideMasters/theme/theme1.xml" Id="R778c4cbab7ff48a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74411d1346d40b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498dfda566492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d23b78cfbe401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085e5e3f564c8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73a792a3bc400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bf8c40a65c44f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183404d0c34bb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8b1da58a8d4da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HIGH VELOCITY GAMES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HIGH VELOCITY GAMES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HIGH VELOCITY GAMES AS ble etablert [år] og holder til i Skodje.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HIGH VELOCITY GAMES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HIGH VELOCITY GAMES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HIGH VELOCITY GAMES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HIGH VELOCITY GAMES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MATTHEW PETER BROWN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PETER RONALD BARRY BROWN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HIGH VELOCITY GAMES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Glomsetvegen 355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6260 Skodje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988 427 926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HIGH VELOCITY GAMES AS</a:t>
            </a:r>
          </a:p>
        </p:txBody>
      </p:sp>
    </p:spTree>
  </p:cSld>
  <p:clrMapOvr>
    <a:masterClrMapping xmlns:a="http://schemas.openxmlformats.org/drawingml/2006/main"/>
  </p:clrMapOvr>
</p:sld>
</file>