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81ffb313504f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567cb360c14826"/>
  </p:sldMasterIdLst>
  <p:sldIdLst>
    <p:sldId xmlns:r="http://schemas.openxmlformats.org/officeDocument/2006/relationships" id="256" r:id="R6c8071ffd9a847a6"/>
    <p:sldId xmlns:r="http://schemas.openxmlformats.org/officeDocument/2006/relationships" id="257" r:id="R27ae99aac9bd46b5"/>
    <p:sldId xmlns:r="http://schemas.openxmlformats.org/officeDocument/2006/relationships" id="258" r:id="Re54b93959efc4232"/>
    <p:sldId xmlns:r="http://schemas.openxmlformats.org/officeDocument/2006/relationships" id="259" r:id="R3e46e7b45e0d4a2c"/>
    <p:sldId xmlns:r="http://schemas.openxmlformats.org/officeDocument/2006/relationships" id="260" r:id="Refe48579e03b40d0"/>
    <p:sldId xmlns:r="http://schemas.openxmlformats.org/officeDocument/2006/relationships" id="261" r:id="Rd3722d74a4f4413e"/>
    <p:sldId xmlns:r="http://schemas.openxmlformats.org/officeDocument/2006/relationships" id="262" r:id="Ref84f126427a4a0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567cb360c14826" /><Relationship Type="http://schemas.openxmlformats.org/officeDocument/2006/relationships/slide" Target="/ppt/slides/slide1.xml" Id="R6c8071ffd9a847a6" /><Relationship Type="http://schemas.openxmlformats.org/officeDocument/2006/relationships/slide" Target="/ppt/slides/slide2.xml" Id="R27ae99aac9bd46b5" /><Relationship Type="http://schemas.openxmlformats.org/officeDocument/2006/relationships/slide" Target="/ppt/slides/slide3.xml" Id="Re54b93959efc4232" /><Relationship Type="http://schemas.openxmlformats.org/officeDocument/2006/relationships/slide" Target="/ppt/slides/slide4.xml" Id="R3e46e7b45e0d4a2c" /><Relationship Type="http://schemas.openxmlformats.org/officeDocument/2006/relationships/slide" Target="/ppt/slides/slide5.xml" Id="Refe48579e03b40d0" /><Relationship Type="http://schemas.openxmlformats.org/officeDocument/2006/relationships/slide" Target="/ppt/slides/slide6.xml" Id="Rd3722d74a4f4413e" /><Relationship Type="http://schemas.openxmlformats.org/officeDocument/2006/relationships/slide" Target="/ppt/slides/slide7.xml" Id="Ref84f126427a4a0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33d692ceba4e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69f007c4514f62" /><Relationship Type="http://schemas.openxmlformats.org/officeDocument/2006/relationships/theme" Target="/ppt/slideMasters/theme/theme1.xml" Id="R11ed08c2df404b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69f007c4514f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ac6875166142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b160d85311477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3c00e11f74d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3932f03e6f4b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9dcda8a2c4d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96185cd09345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508b454b0743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DYVIK TERRASSE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DYVIK TERRASSE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DYVIK TERRASSE AS ble etablert [år] og holder til i Sætre.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DYVIK TERRASSE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DYVIK TERRASSE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DYVIK TERRASSE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−66 163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−466 993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−2 713 084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2 614 898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DYVIK TERRASSE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THUNDER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KINE ARNTZEN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NINE AMUNDSEN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DYVIK TERRASSE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Grytnesveien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3475 Sætre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988 429 147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DYVIK TERRASSE AS</a:t>
            </a:r>
          </a:p>
        </p:txBody>
      </p:sp>
    </p:spTree>
  </p:cSld>
  <p:clrMapOvr>
    <a:masterClrMapping xmlns:a="http://schemas.openxmlformats.org/drawingml/2006/main"/>
  </p:clrMapOvr>
</p:sld>
</file>