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0206d2b09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539a4c6864e68"/>
  </p:sldMasterIdLst>
  <p:sldIdLst>
    <p:sldId xmlns:r="http://schemas.openxmlformats.org/officeDocument/2006/relationships" id="256" r:id="Rc1eccbeea962411c"/>
    <p:sldId xmlns:r="http://schemas.openxmlformats.org/officeDocument/2006/relationships" id="257" r:id="R591afc8735894cff"/>
    <p:sldId xmlns:r="http://schemas.openxmlformats.org/officeDocument/2006/relationships" id="258" r:id="R1aedd0ed376e4ffd"/>
    <p:sldId xmlns:r="http://schemas.openxmlformats.org/officeDocument/2006/relationships" id="259" r:id="R99fffc76ab5341bd"/>
    <p:sldId xmlns:r="http://schemas.openxmlformats.org/officeDocument/2006/relationships" id="260" r:id="R25d0113c353a4744"/>
    <p:sldId xmlns:r="http://schemas.openxmlformats.org/officeDocument/2006/relationships" id="261" r:id="Rc07740f3cfbc4bf0"/>
    <p:sldId xmlns:r="http://schemas.openxmlformats.org/officeDocument/2006/relationships" id="262" r:id="Rb2ae13152ff9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539a4c6864e68" /><Relationship Type="http://schemas.openxmlformats.org/officeDocument/2006/relationships/slide" Target="/ppt/slides/slide1.xml" Id="Rc1eccbeea962411c" /><Relationship Type="http://schemas.openxmlformats.org/officeDocument/2006/relationships/slide" Target="/ppt/slides/slide2.xml" Id="R591afc8735894cff" /><Relationship Type="http://schemas.openxmlformats.org/officeDocument/2006/relationships/slide" Target="/ppt/slides/slide3.xml" Id="R1aedd0ed376e4ffd" /><Relationship Type="http://schemas.openxmlformats.org/officeDocument/2006/relationships/slide" Target="/ppt/slides/slide4.xml" Id="R99fffc76ab5341bd" /><Relationship Type="http://schemas.openxmlformats.org/officeDocument/2006/relationships/slide" Target="/ppt/slides/slide5.xml" Id="R25d0113c353a4744" /><Relationship Type="http://schemas.openxmlformats.org/officeDocument/2006/relationships/slide" Target="/ppt/slides/slide6.xml" Id="Rc07740f3cfbc4bf0" /><Relationship Type="http://schemas.openxmlformats.org/officeDocument/2006/relationships/slide" Target="/ppt/slides/slide7.xml" Id="Rb2ae13152ff9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d2c8a2d31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174a452f4891" /><Relationship Type="http://schemas.openxmlformats.org/officeDocument/2006/relationships/theme" Target="/ppt/slideMasters/theme/theme1.xml" Id="Rac5193c8dfd7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e174a452f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7fe3e4b6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edf0fd71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15320b6c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84ec714d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c7944aa16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a2a6b467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7229ae91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BETA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BETA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