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ebd238663d43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da512d5f1d439b"/>
  </p:sldMasterIdLst>
  <p:sldIdLst>
    <p:sldId xmlns:r="http://schemas.openxmlformats.org/officeDocument/2006/relationships" id="256" r:id="R9ff7ff3173744581"/>
    <p:sldId xmlns:r="http://schemas.openxmlformats.org/officeDocument/2006/relationships" id="257" r:id="Rf94c9fabfcdf42d2"/>
    <p:sldId xmlns:r="http://schemas.openxmlformats.org/officeDocument/2006/relationships" id="258" r:id="Rb6dc8b1ce8994254"/>
    <p:sldId xmlns:r="http://schemas.openxmlformats.org/officeDocument/2006/relationships" id="259" r:id="R59304ffb08214784"/>
    <p:sldId xmlns:r="http://schemas.openxmlformats.org/officeDocument/2006/relationships" id="260" r:id="R8667a31935554ee5"/>
    <p:sldId xmlns:r="http://schemas.openxmlformats.org/officeDocument/2006/relationships" id="261" r:id="Rd1aaa0e1daa64793"/>
    <p:sldId xmlns:r="http://schemas.openxmlformats.org/officeDocument/2006/relationships" id="262" r:id="R7b6e03a7b26444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a512d5f1d439b" /><Relationship Type="http://schemas.openxmlformats.org/officeDocument/2006/relationships/slide" Target="/ppt/slides/slide1.xml" Id="R9ff7ff3173744581" /><Relationship Type="http://schemas.openxmlformats.org/officeDocument/2006/relationships/slide" Target="/ppt/slides/slide2.xml" Id="Rf94c9fabfcdf42d2" /><Relationship Type="http://schemas.openxmlformats.org/officeDocument/2006/relationships/slide" Target="/ppt/slides/slide3.xml" Id="Rb6dc8b1ce8994254" /><Relationship Type="http://schemas.openxmlformats.org/officeDocument/2006/relationships/slide" Target="/ppt/slides/slide4.xml" Id="R59304ffb08214784" /><Relationship Type="http://schemas.openxmlformats.org/officeDocument/2006/relationships/slide" Target="/ppt/slides/slide5.xml" Id="R8667a31935554ee5" /><Relationship Type="http://schemas.openxmlformats.org/officeDocument/2006/relationships/slide" Target="/ppt/slides/slide6.xml" Id="Rd1aaa0e1daa64793" /><Relationship Type="http://schemas.openxmlformats.org/officeDocument/2006/relationships/slide" Target="/ppt/slides/slide7.xml" Id="R7b6e03a7b26444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8a7cde1ec4e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e0553e58b4dab" /><Relationship Type="http://schemas.openxmlformats.org/officeDocument/2006/relationships/theme" Target="/ppt/slideMasters/theme/theme1.xml" Id="R9a8f7cb40ef74f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be0553e58b4d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2016400ce47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37727718f49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5e119147040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3ad0af7ea45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91778fc9b41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d9340c8be48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3c2640a6f4e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PACTUM GAMMA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PACTUM GAMMA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207 599 000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218 292 000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EIVINDSSØN 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988 435 430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