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ef67b40d5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bb140d07e422b"/>
  </p:sldMasterIdLst>
  <p:sldIdLst>
    <p:sldId xmlns:r="http://schemas.openxmlformats.org/officeDocument/2006/relationships" id="256" r:id="Rd0017ee4c8934881"/>
    <p:sldId xmlns:r="http://schemas.openxmlformats.org/officeDocument/2006/relationships" id="257" r:id="R6edd3d53d0be42d8"/>
    <p:sldId xmlns:r="http://schemas.openxmlformats.org/officeDocument/2006/relationships" id="258" r:id="R1f3428ee64fc464d"/>
    <p:sldId xmlns:r="http://schemas.openxmlformats.org/officeDocument/2006/relationships" id="259" r:id="R8581ba9621414309"/>
    <p:sldId xmlns:r="http://schemas.openxmlformats.org/officeDocument/2006/relationships" id="260" r:id="Ra09ec248f1084c3f"/>
    <p:sldId xmlns:r="http://schemas.openxmlformats.org/officeDocument/2006/relationships" id="261" r:id="Rd54fc9268003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bb140d07e422b" /><Relationship Type="http://schemas.openxmlformats.org/officeDocument/2006/relationships/slide" Target="/ppt/slides/slide1.xml" Id="Rd0017ee4c8934881" /><Relationship Type="http://schemas.openxmlformats.org/officeDocument/2006/relationships/slide" Target="/ppt/slides/slide2.xml" Id="R6edd3d53d0be42d8" /><Relationship Type="http://schemas.openxmlformats.org/officeDocument/2006/relationships/slide" Target="/ppt/slides/slide3.xml" Id="R1f3428ee64fc464d" /><Relationship Type="http://schemas.openxmlformats.org/officeDocument/2006/relationships/slide" Target="/ppt/slides/slide4.xml" Id="R8581ba9621414309" /><Relationship Type="http://schemas.openxmlformats.org/officeDocument/2006/relationships/slide" Target="/ppt/slides/slide5.xml" Id="Ra09ec248f1084c3f" /><Relationship Type="http://schemas.openxmlformats.org/officeDocument/2006/relationships/slide" Target="/ppt/slides/slide6.xml" Id="Rd54fc9268003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0348d94d7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e7e190b74d0c" /><Relationship Type="http://schemas.openxmlformats.org/officeDocument/2006/relationships/theme" Target="/ppt/slideMasters/theme/theme1.xml" Id="R9a7aadb01ed6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0e7e190b7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8aefbe8a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4a282c62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8dde3393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b9ed2510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dda385cf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76a1b382e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