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c699ad811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eb3450652f4abd"/>
  </p:sldMasterIdLst>
  <p:sldIdLst>
    <p:sldId xmlns:r="http://schemas.openxmlformats.org/officeDocument/2006/relationships" id="256" r:id="R5339eea9dc0e4a62"/>
    <p:sldId xmlns:r="http://schemas.openxmlformats.org/officeDocument/2006/relationships" id="257" r:id="Rcc2b5ff1f972497c"/>
    <p:sldId xmlns:r="http://schemas.openxmlformats.org/officeDocument/2006/relationships" id="258" r:id="R1d11645b052248de"/>
    <p:sldId xmlns:r="http://schemas.openxmlformats.org/officeDocument/2006/relationships" id="259" r:id="R181d081233da47d5"/>
    <p:sldId xmlns:r="http://schemas.openxmlformats.org/officeDocument/2006/relationships" id="260" r:id="R37050597698b4f25"/>
    <p:sldId xmlns:r="http://schemas.openxmlformats.org/officeDocument/2006/relationships" id="261" r:id="R63f62cd60f614595"/>
    <p:sldId xmlns:r="http://schemas.openxmlformats.org/officeDocument/2006/relationships" id="262" r:id="R34e6267807b743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b3450652f4abd" /><Relationship Type="http://schemas.openxmlformats.org/officeDocument/2006/relationships/slide" Target="/ppt/slides/slide1.xml" Id="R5339eea9dc0e4a62" /><Relationship Type="http://schemas.openxmlformats.org/officeDocument/2006/relationships/slide" Target="/ppt/slides/slide2.xml" Id="Rcc2b5ff1f972497c" /><Relationship Type="http://schemas.openxmlformats.org/officeDocument/2006/relationships/slide" Target="/ppt/slides/slide3.xml" Id="R1d11645b052248de" /><Relationship Type="http://schemas.openxmlformats.org/officeDocument/2006/relationships/slide" Target="/ppt/slides/slide4.xml" Id="R181d081233da47d5" /><Relationship Type="http://schemas.openxmlformats.org/officeDocument/2006/relationships/slide" Target="/ppt/slides/slide5.xml" Id="R37050597698b4f25" /><Relationship Type="http://schemas.openxmlformats.org/officeDocument/2006/relationships/slide" Target="/ppt/slides/slide6.xml" Id="R63f62cd60f614595" /><Relationship Type="http://schemas.openxmlformats.org/officeDocument/2006/relationships/slide" Target="/ppt/slides/slide7.xml" Id="R34e6267807b743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4963e0cdf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2b7fc4caf432c" /><Relationship Type="http://schemas.openxmlformats.org/officeDocument/2006/relationships/theme" Target="/ppt/slideMasters/theme/theme1.xml" Id="Ref00c7fc46c9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2b7fc4caf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1c932d928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20e005cf54e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d0a3f90a5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1ee7cfb3d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4c2cb16cb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59efd22b4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6f330dd8a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193 426 213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190 811 884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157 833 706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1 354 403 767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1 382 175 846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48,4 %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988 442 941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