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e39d92527e42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ba52ac91274824"/>
  </p:sldMasterIdLst>
  <p:sldIdLst>
    <p:sldId xmlns:r="http://schemas.openxmlformats.org/officeDocument/2006/relationships" id="256" r:id="Rf3ea22dfe18f42ca"/>
    <p:sldId xmlns:r="http://schemas.openxmlformats.org/officeDocument/2006/relationships" id="257" r:id="R48bcd0faa90a45a2"/>
    <p:sldId xmlns:r="http://schemas.openxmlformats.org/officeDocument/2006/relationships" id="258" r:id="R92e7b5e3071445f9"/>
    <p:sldId xmlns:r="http://schemas.openxmlformats.org/officeDocument/2006/relationships" id="259" r:id="R052efad5e97c4211"/>
    <p:sldId xmlns:r="http://schemas.openxmlformats.org/officeDocument/2006/relationships" id="260" r:id="Rd44e8398659943c0"/>
    <p:sldId xmlns:r="http://schemas.openxmlformats.org/officeDocument/2006/relationships" id="261" r:id="R1b3e79effdfb47ea"/>
    <p:sldId xmlns:r="http://schemas.openxmlformats.org/officeDocument/2006/relationships" id="262" r:id="R81775fd556f445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ba52ac91274824" /><Relationship Type="http://schemas.openxmlformats.org/officeDocument/2006/relationships/slide" Target="/ppt/slides/slide1.xml" Id="Rf3ea22dfe18f42ca" /><Relationship Type="http://schemas.openxmlformats.org/officeDocument/2006/relationships/slide" Target="/ppt/slides/slide2.xml" Id="R48bcd0faa90a45a2" /><Relationship Type="http://schemas.openxmlformats.org/officeDocument/2006/relationships/slide" Target="/ppt/slides/slide3.xml" Id="R92e7b5e3071445f9" /><Relationship Type="http://schemas.openxmlformats.org/officeDocument/2006/relationships/slide" Target="/ppt/slides/slide4.xml" Id="R052efad5e97c4211" /><Relationship Type="http://schemas.openxmlformats.org/officeDocument/2006/relationships/slide" Target="/ppt/slides/slide5.xml" Id="Rd44e8398659943c0" /><Relationship Type="http://schemas.openxmlformats.org/officeDocument/2006/relationships/slide" Target="/ppt/slides/slide6.xml" Id="R1b3e79effdfb47ea" /><Relationship Type="http://schemas.openxmlformats.org/officeDocument/2006/relationships/slide" Target="/ppt/slides/slide7.xml" Id="R81775fd556f445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bac17c8a048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65072af624d3e" /><Relationship Type="http://schemas.openxmlformats.org/officeDocument/2006/relationships/theme" Target="/ppt/slideMasters/theme/theme1.xml" Id="R6caf942da04a43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65072af624d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9d177bd9643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7611b656f45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19871466b44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e206134644c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bff30e39147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a751cd33d47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ddc5ed8014f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GODSTERMINAL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GODSTERMINAL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GODSTERMINAL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GODSTERMINAL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GODSTERMINAL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GODSTERMINAL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14 117 716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−171 758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3 155 636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4 416 237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GODSTERMINAL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KRISTIAN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GODSTERMINAL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Fiskergata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988 453 099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GODSTERMINAL AS</a:t>
            </a:r>
          </a:p>
        </p:txBody>
      </p:sp>
    </p:spTree>
  </p:cSld>
  <p:clrMapOvr>
    <a:masterClrMapping xmlns:a="http://schemas.openxmlformats.org/drawingml/2006/main"/>
  </p:clrMapOvr>
</p:sld>
</file>