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7ea44cbccc46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a73209ac2f48ff"/>
  </p:sldMasterIdLst>
  <p:sldIdLst>
    <p:sldId xmlns:r="http://schemas.openxmlformats.org/officeDocument/2006/relationships" id="256" r:id="Rd7dc4ac8578e4efd"/>
    <p:sldId xmlns:r="http://schemas.openxmlformats.org/officeDocument/2006/relationships" id="257" r:id="Rf1011bbe579043ca"/>
    <p:sldId xmlns:r="http://schemas.openxmlformats.org/officeDocument/2006/relationships" id="258" r:id="Ra62a383c8154464c"/>
    <p:sldId xmlns:r="http://schemas.openxmlformats.org/officeDocument/2006/relationships" id="259" r:id="Re0afc4d37b824144"/>
    <p:sldId xmlns:r="http://schemas.openxmlformats.org/officeDocument/2006/relationships" id="260" r:id="R1bab3c495b774929"/>
    <p:sldId xmlns:r="http://schemas.openxmlformats.org/officeDocument/2006/relationships" id="261" r:id="Racc6fffcb00b44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a73209ac2f48ff" /><Relationship Type="http://schemas.openxmlformats.org/officeDocument/2006/relationships/slide" Target="/ppt/slides/slide1.xml" Id="Rd7dc4ac8578e4efd" /><Relationship Type="http://schemas.openxmlformats.org/officeDocument/2006/relationships/slide" Target="/ppt/slides/slide2.xml" Id="Rf1011bbe579043ca" /><Relationship Type="http://schemas.openxmlformats.org/officeDocument/2006/relationships/slide" Target="/ppt/slides/slide3.xml" Id="Ra62a383c8154464c" /><Relationship Type="http://schemas.openxmlformats.org/officeDocument/2006/relationships/slide" Target="/ppt/slides/slide4.xml" Id="Re0afc4d37b824144" /><Relationship Type="http://schemas.openxmlformats.org/officeDocument/2006/relationships/slide" Target="/ppt/slides/slide5.xml" Id="R1bab3c495b774929" /><Relationship Type="http://schemas.openxmlformats.org/officeDocument/2006/relationships/slide" Target="/ppt/slides/slide6.xml" Id="Racc6fffcb00b44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cf995fd90b49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f0e0ced414a20" /><Relationship Type="http://schemas.openxmlformats.org/officeDocument/2006/relationships/theme" Target="/ppt/slideMasters/theme/theme1.xml" Id="Raa00999e0c8440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2f0e0ced414a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e0c38e2a340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8615f15464f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b9b6d165c42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01555682b4b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20be61d3c47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0bc50e76547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LYKKEBORGEN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LYKKEBORGEN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LYKKEBORGEN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LYKKEBORGEN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LYKKEBORGEN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LYKKEBORGEN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 K Lykke AS, Munkegata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88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988 455 857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LYKKEBORGEN AS</a:t>
            </a:r>
          </a:p>
        </p:txBody>
      </p:sp>
    </p:spTree>
  </p:cSld>
  <p:clrMapOvr>
    <a:masterClrMapping xmlns:a="http://schemas.openxmlformats.org/drawingml/2006/main"/>
  </p:clrMapOvr>
</p:sld>
</file>