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b8339728554a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3065fade7045ae"/>
  </p:sldMasterIdLst>
  <p:sldIdLst>
    <p:sldId xmlns:r="http://schemas.openxmlformats.org/officeDocument/2006/relationships" id="256" r:id="Re4b56d31a5fe42a7"/>
    <p:sldId xmlns:r="http://schemas.openxmlformats.org/officeDocument/2006/relationships" id="257" r:id="R0b68b3a2639546ec"/>
    <p:sldId xmlns:r="http://schemas.openxmlformats.org/officeDocument/2006/relationships" id="258" r:id="R073f91929c0848b9"/>
    <p:sldId xmlns:r="http://schemas.openxmlformats.org/officeDocument/2006/relationships" id="259" r:id="R87347588ba19458e"/>
    <p:sldId xmlns:r="http://schemas.openxmlformats.org/officeDocument/2006/relationships" id="260" r:id="R2dd8acfb8b744801"/>
    <p:sldId xmlns:r="http://schemas.openxmlformats.org/officeDocument/2006/relationships" id="261" r:id="R46097f6da0e244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3065fade7045ae" /><Relationship Type="http://schemas.openxmlformats.org/officeDocument/2006/relationships/slide" Target="/ppt/slides/slide1.xml" Id="Re4b56d31a5fe42a7" /><Relationship Type="http://schemas.openxmlformats.org/officeDocument/2006/relationships/slide" Target="/ppt/slides/slide2.xml" Id="R0b68b3a2639546ec" /><Relationship Type="http://schemas.openxmlformats.org/officeDocument/2006/relationships/slide" Target="/ppt/slides/slide3.xml" Id="R073f91929c0848b9" /><Relationship Type="http://schemas.openxmlformats.org/officeDocument/2006/relationships/slide" Target="/ppt/slides/slide4.xml" Id="R87347588ba19458e" /><Relationship Type="http://schemas.openxmlformats.org/officeDocument/2006/relationships/slide" Target="/ppt/slides/slide5.xml" Id="R2dd8acfb8b744801" /><Relationship Type="http://schemas.openxmlformats.org/officeDocument/2006/relationships/slide" Target="/ppt/slides/slide6.xml" Id="R46097f6da0e244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232c2f2ac14c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f483f4fa244da" /><Relationship Type="http://schemas.openxmlformats.org/officeDocument/2006/relationships/theme" Target="/ppt/slideMasters/theme/theme1.xml" Id="Rfdb005c07e254c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ff483f4fa244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2161f4fab43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2b1c391144a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d2fa2c54846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70f50f29eb4f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cc04230db40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41c965e6e42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BØNDENES REGNSKAPSLAG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BØNDENES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BØNDENES REGNSKAPSLAG SA ble etablert [år] og holder til i Eresfjord.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BØNDENES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BØNDENES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BØNDENES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3 577 658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−41 028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104 964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1 384 958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BØNDENES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6470 Eresfjord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23 18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988 460 206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BØNDENES REGNSKAPSLAG SA</a:t>
            </a:r>
          </a:p>
        </p:txBody>
      </p:sp>
    </p:spTree>
  </p:cSld>
  <p:clrMapOvr>
    <a:masterClrMapping xmlns:a="http://schemas.openxmlformats.org/drawingml/2006/main"/>
  </p:clrMapOvr>
</p:sld>
</file>