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01c859af5544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ff4981337a4cbc"/>
  </p:sldMasterIdLst>
  <p:sldIdLst>
    <p:sldId xmlns:r="http://schemas.openxmlformats.org/officeDocument/2006/relationships" id="256" r:id="Rfc19cb749c6a4d14"/>
    <p:sldId xmlns:r="http://schemas.openxmlformats.org/officeDocument/2006/relationships" id="257" r:id="Ra77fa9581c1b48d8"/>
    <p:sldId xmlns:r="http://schemas.openxmlformats.org/officeDocument/2006/relationships" id="258" r:id="R957149c367f240a9"/>
    <p:sldId xmlns:r="http://schemas.openxmlformats.org/officeDocument/2006/relationships" id="259" r:id="Rc06549ec45b64b00"/>
    <p:sldId xmlns:r="http://schemas.openxmlformats.org/officeDocument/2006/relationships" id="260" r:id="Rba77a93186e84239"/>
    <p:sldId xmlns:r="http://schemas.openxmlformats.org/officeDocument/2006/relationships" id="261" r:id="R7d6cf0bd864849ae"/>
    <p:sldId xmlns:r="http://schemas.openxmlformats.org/officeDocument/2006/relationships" id="262" r:id="R43392c050b7b42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f4981337a4cbc" /><Relationship Type="http://schemas.openxmlformats.org/officeDocument/2006/relationships/slide" Target="/ppt/slides/slide1.xml" Id="Rfc19cb749c6a4d14" /><Relationship Type="http://schemas.openxmlformats.org/officeDocument/2006/relationships/slide" Target="/ppt/slides/slide2.xml" Id="Ra77fa9581c1b48d8" /><Relationship Type="http://schemas.openxmlformats.org/officeDocument/2006/relationships/slide" Target="/ppt/slides/slide3.xml" Id="R957149c367f240a9" /><Relationship Type="http://schemas.openxmlformats.org/officeDocument/2006/relationships/slide" Target="/ppt/slides/slide4.xml" Id="Rc06549ec45b64b00" /><Relationship Type="http://schemas.openxmlformats.org/officeDocument/2006/relationships/slide" Target="/ppt/slides/slide5.xml" Id="Rba77a93186e84239" /><Relationship Type="http://schemas.openxmlformats.org/officeDocument/2006/relationships/slide" Target="/ppt/slides/slide6.xml" Id="R7d6cf0bd864849ae" /><Relationship Type="http://schemas.openxmlformats.org/officeDocument/2006/relationships/slide" Target="/ppt/slides/slide7.xml" Id="R43392c050b7b42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3b82156eb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3c06cb8c545e4" /><Relationship Type="http://schemas.openxmlformats.org/officeDocument/2006/relationships/theme" Target="/ppt/slideMasters/theme/theme1.xml" Id="R24ecf436a2da49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53c06cb8c545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0127b6af24f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0decd2e004a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494cbd1c947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698c2e8cb41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f8b00240c4d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036af4bb743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849e110964c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TUNEWORK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TUNEWORK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8 821 657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8 263 036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9 692 195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92 698 609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93 040 658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HENNING EIKELAND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Halvdan Svartes gate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geir@tunework.com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988 468 460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