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5a526ba432614435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d1abe6b5429c401d"/>
  </p:sldMasterIdLst>
  <p:sldIdLst>
    <p:sldId xmlns:r="http://schemas.openxmlformats.org/officeDocument/2006/relationships" id="256" r:id="Rd546130f13ae45b9"/>
    <p:sldId xmlns:r="http://schemas.openxmlformats.org/officeDocument/2006/relationships" id="257" r:id="Rd8de96b11a3d4f93"/>
    <p:sldId xmlns:r="http://schemas.openxmlformats.org/officeDocument/2006/relationships" id="258" r:id="Reddee28a7e424f4d"/>
    <p:sldId xmlns:r="http://schemas.openxmlformats.org/officeDocument/2006/relationships" id="259" r:id="Raefba63342284a32"/>
    <p:sldId xmlns:r="http://schemas.openxmlformats.org/officeDocument/2006/relationships" id="260" r:id="Ra88c172757084de9"/>
    <p:sldId xmlns:r="http://schemas.openxmlformats.org/officeDocument/2006/relationships" id="261" r:id="Rd3f6da8fa92b493e"/>
    <p:sldId xmlns:r="http://schemas.openxmlformats.org/officeDocument/2006/relationships" id="262" r:id="Re96fdc996e9b424d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d1abe6b5429c401d" /><Relationship Type="http://schemas.openxmlformats.org/officeDocument/2006/relationships/slide" Target="/ppt/slides/slide1.xml" Id="Rd546130f13ae45b9" /><Relationship Type="http://schemas.openxmlformats.org/officeDocument/2006/relationships/slide" Target="/ppt/slides/slide2.xml" Id="Rd8de96b11a3d4f93" /><Relationship Type="http://schemas.openxmlformats.org/officeDocument/2006/relationships/slide" Target="/ppt/slides/slide3.xml" Id="Reddee28a7e424f4d" /><Relationship Type="http://schemas.openxmlformats.org/officeDocument/2006/relationships/slide" Target="/ppt/slides/slide4.xml" Id="Raefba63342284a32" /><Relationship Type="http://schemas.openxmlformats.org/officeDocument/2006/relationships/slide" Target="/ppt/slides/slide5.xml" Id="Ra88c172757084de9" /><Relationship Type="http://schemas.openxmlformats.org/officeDocument/2006/relationships/slide" Target="/ppt/slides/slide6.xml" Id="Rd3f6da8fa92b493e" /><Relationship Type="http://schemas.openxmlformats.org/officeDocument/2006/relationships/slide" Target="/ppt/slides/slide7.xml" Id="Re96fdc996e9b424d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cbbddc61c91d43dd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377f1af59614c0a" /><Relationship Type="http://schemas.openxmlformats.org/officeDocument/2006/relationships/theme" Target="/ppt/slideMasters/theme/theme1.xml" Id="R17025d1200124d0d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d377f1af59614c0a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ae085d71306449c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28c1071b0b84cfb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8233bad40094424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50d2023268047b2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3309100296b435f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2b3f63fe0bc48e6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c3eedade2d941e2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REVISORSENTERET MANDAL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REVISORSENTERET MANDAL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REVISORSENTERET MANDAL AS ble etablert [år] og holder til i Mandal.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REVISORSENTERET MANDAL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REVISORSENTERET MANDAL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REVISORSENTERET MANDAL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3 873 734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1 157 836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877 536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2 390 186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4 097 850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REVISORSENTERET MANDAL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ROLAND REVISJON AS  –  49,6 %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EIVIND KAALØY  –  24,7 %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HASSE SAGSTAD  –  24,7 %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ROLAND REVISJON AS  –  0,5 %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EIVIND KAALØY  –  0,2 %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HASSE SAGSTAD  –  0,2 %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REVISORSENTERET MANDAL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Veverigata 20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4514 Mandal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988 481 580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REVISORSENTERET MANDAL AS</a:t>
            </a:r>
          </a:p>
        </p:txBody>
      </p:sp>
    </p:spTree>
  </p:cSld>
  <p:clrMapOvr>
    <a:masterClrMapping xmlns:a="http://schemas.openxmlformats.org/drawingml/2006/main"/>
  </p:clrMapOvr>
</p:sld>
</file>