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34022825e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60d9af9d0440c"/>
  </p:sldMasterIdLst>
  <p:sldIdLst>
    <p:sldId xmlns:r="http://schemas.openxmlformats.org/officeDocument/2006/relationships" id="256" r:id="R78238f5fc8f74317"/>
    <p:sldId xmlns:r="http://schemas.openxmlformats.org/officeDocument/2006/relationships" id="257" r:id="R5327373448314315"/>
    <p:sldId xmlns:r="http://schemas.openxmlformats.org/officeDocument/2006/relationships" id="258" r:id="R69f281534a324fde"/>
    <p:sldId xmlns:r="http://schemas.openxmlformats.org/officeDocument/2006/relationships" id="259" r:id="R43efaf8f5cc34bb8"/>
    <p:sldId xmlns:r="http://schemas.openxmlformats.org/officeDocument/2006/relationships" id="260" r:id="R664f4389cfd749f1"/>
    <p:sldId xmlns:r="http://schemas.openxmlformats.org/officeDocument/2006/relationships" id="261" r:id="R6168deb5c0c44b85"/>
    <p:sldId xmlns:r="http://schemas.openxmlformats.org/officeDocument/2006/relationships" id="262" r:id="R0bd9cda15f58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60d9af9d0440c" /><Relationship Type="http://schemas.openxmlformats.org/officeDocument/2006/relationships/slide" Target="/ppt/slides/slide1.xml" Id="R78238f5fc8f74317" /><Relationship Type="http://schemas.openxmlformats.org/officeDocument/2006/relationships/slide" Target="/ppt/slides/slide2.xml" Id="R5327373448314315" /><Relationship Type="http://schemas.openxmlformats.org/officeDocument/2006/relationships/slide" Target="/ppt/slides/slide3.xml" Id="R69f281534a324fde" /><Relationship Type="http://schemas.openxmlformats.org/officeDocument/2006/relationships/slide" Target="/ppt/slides/slide4.xml" Id="R43efaf8f5cc34bb8" /><Relationship Type="http://schemas.openxmlformats.org/officeDocument/2006/relationships/slide" Target="/ppt/slides/slide5.xml" Id="R664f4389cfd749f1" /><Relationship Type="http://schemas.openxmlformats.org/officeDocument/2006/relationships/slide" Target="/ppt/slides/slide6.xml" Id="R6168deb5c0c44b85" /><Relationship Type="http://schemas.openxmlformats.org/officeDocument/2006/relationships/slide" Target="/ppt/slides/slide7.xml" Id="R0bd9cda15f58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b9e0ed60c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44d0580e47e5" /><Relationship Type="http://schemas.openxmlformats.org/officeDocument/2006/relationships/theme" Target="/ppt/slideMasters/theme/theme1.xml" Id="R4423b9b0a351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c44d0580e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867adbde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0e8cf0e4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6d751c99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9f745d39d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11634c4ca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f0188928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610b3986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SEIMA HOLDING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15 285 355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115 533 570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144 566 324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SØRFLATEN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SØRFLATEN BOLSTAD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SOLFRID HIPPE SØRFLATEN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HIPPE SØRFLATEN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988 487 090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