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9b874113894e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5a58017ba8438f"/>
  </p:sldMasterIdLst>
  <p:sldIdLst>
    <p:sldId xmlns:r="http://schemas.openxmlformats.org/officeDocument/2006/relationships" id="256" r:id="R604467ffd7024a89"/>
    <p:sldId xmlns:r="http://schemas.openxmlformats.org/officeDocument/2006/relationships" id="257" r:id="Rfa28c103206a4825"/>
    <p:sldId xmlns:r="http://schemas.openxmlformats.org/officeDocument/2006/relationships" id="258" r:id="R1f239b1ec6eb445a"/>
    <p:sldId xmlns:r="http://schemas.openxmlformats.org/officeDocument/2006/relationships" id="259" r:id="Rd925a8faecf04c83"/>
    <p:sldId xmlns:r="http://schemas.openxmlformats.org/officeDocument/2006/relationships" id="260" r:id="Rc87421fe0c704af2"/>
    <p:sldId xmlns:r="http://schemas.openxmlformats.org/officeDocument/2006/relationships" id="261" r:id="R086da6efc80547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5a58017ba8438f" /><Relationship Type="http://schemas.openxmlformats.org/officeDocument/2006/relationships/slide" Target="/ppt/slides/slide1.xml" Id="R604467ffd7024a89" /><Relationship Type="http://schemas.openxmlformats.org/officeDocument/2006/relationships/slide" Target="/ppt/slides/slide2.xml" Id="Rfa28c103206a4825" /><Relationship Type="http://schemas.openxmlformats.org/officeDocument/2006/relationships/slide" Target="/ppt/slides/slide3.xml" Id="R1f239b1ec6eb445a" /><Relationship Type="http://schemas.openxmlformats.org/officeDocument/2006/relationships/slide" Target="/ppt/slides/slide4.xml" Id="Rd925a8faecf04c83" /><Relationship Type="http://schemas.openxmlformats.org/officeDocument/2006/relationships/slide" Target="/ppt/slides/slide5.xml" Id="Rc87421fe0c704af2" /><Relationship Type="http://schemas.openxmlformats.org/officeDocument/2006/relationships/slide" Target="/ppt/slides/slide6.xml" Id="R086da6efc80547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b61c08f1a747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3bd57b90041fc" /><Relationship Type="http://schemas.openxmlformats.org/officeDocument/2006/relationships/theme" Target="/ppt/slideMasters/theme/theme1.xml" Id="Ra13580c57b2f44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73bd57b90041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df79b4aa242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2d95436094a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4e00a8b7542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aeec4eaeb46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7860fdeae40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2dfa9b98a4f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ONLINE KATALOGSERVICE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ONLINE KATALOGSERVICE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ONLINE KATALOGSERVICE AS ble etablert [år] og holder til i Langhus.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ONLINE KATALOGSERVICE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ONLINE KATALOGSERVICE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ONLINE KATALOGSERVICE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HØIEGGEN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ONLINE KATALOGSERVICE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Høieggen, Haugbro terrasse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1405 Langhus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988 498 513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ONLINE KATALOGSERVICE AS</a:t>
            </a:r>
          </a:p>
        </p:txBody>
      </p:sp>
    </p:spTree>
  </p:cSld>
  <p:clrMapOvr>
    <a:masterClrMapping xmlns:a="http://schemas.openxmlformats.org/drawingml/2006/main"/>
  </p:clrMapOvr>
</p:sld>
</file>