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6ff36bc5fc4d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6359faf3014012"/>
  </p:sldMasterIdLst>
  <p:sldIdLst>
    <p:sldId xmlns:r="http://schemas.openxmlformats.org/officeDocument/2006/relationships" id="256" r:id="R8601f0f1d5124947"/>
    <p:sldId xmlns:r="http://schemas.openxmlformats.org/officeDocument/2006/relationships" id="257" r:id="Rf9cc07ffbe6e4319"/>
    <p:sldId xmlns:r="http://schemas.openxmlformats.org/officeDocument/2006/relationships" id="258" r:id="Redc74a2993714590"/>
    <p:sldId xmlns:r="http://schemas.openxmlformats.org/officeDocument/2006/relationships" id="259" r:id="R2da670a8efd24ceb"/>
    <p:sldId xmlns:r="http://schemas.openxmlformats.org/officeDocument/2006/relationships" id="260" r:id="R07cecece2e294e8c"/>
    <p:sldId xmlns:r="http://schemas.openxmlformats.org/officeDocument/2006/relationships" id="261" r:id="R73edcbb349ea47a5"/>
    <p:sldId xmlns:r="http://schemas.openxmlformats.org/officeDocument/2006/relationships" id="262" r:id="Racb6bb2b59434f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6359faf3014012" /><Relationship Type="http://schemas.openxmlformats.org/officeDocument/2006/relationships/slide" Target="/ppt/slides/slide1.xml" Id="R8601f0f1d5124947" /><Relationship Type="http://schemas.openxmlformats.org/officeDocument/2006/relationships/slide" Target="/ppt/slides/slide2.xml" Id="Rf9cc07ffbe6e4319" /><Relationship Type="http://schemas.openxmlformats.org/officeDocument/2006/relationships/slide" Target="/ppt/slides/slide3.xml" Id="Redc74a2993714590" /><Relationship Type="http://schemas.openxmlformats.org/officeDocument/2006/relationships/slide" Target="/ppt/slides/slide4.xml" Id="R2da670a8efd24ceb" /><Relationship Type="http://schemas.openxmlformats.org/officeDocument/2006/relationships/slide" Target="/ppt/slides/slide5.xml" Id="R07cecece2e294e8c" /><Relationship Type="http://schemas.openxmlformats.org/officeDocument/2006/relationships/slide" Target="/ppt/slides/slide6.xml" Id="R73edcbb349ea47a5" /><Relationship Type="http://schemas.openxmlformats.org/officeDocument/2006/relationships/slide" Target="/ppt/slides/slide7.xml" Id="Racb6bb2b59434f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d478f1325c44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08408b35704340" /><Relationship Type="http://schemas.openxmlformats.org/officeDocument/2006/relationships/theme" Target="/ppt/slideMasters/theme/theme1.xml" Id="R424e8fce28a74d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08408b357043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da6fe5270a48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31c413818d4b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42fb12e3c74e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c2dc6ef78a4d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1dc339128942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6f3ef3a563422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e3d49c3bf340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DOLMSUNDET HOTELL HITRA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DOLMSUNDET HOTELL HITRA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DOLMSUNDET HOTELL HITRA AS ble etablert [år] og holder til i Melandsjø.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DOLMSUNDET HOTELL HITRA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DOLMSUNDET HOTELL HITRA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DOLMSUNDET HOTELL HITRA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28 644 682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2 749 403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771 932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5 627 287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35 890 116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DOLMSUNDET HOTELL HITRA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ULRIK VATN  –  35,1 %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VATN  –  24,0 %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SENO EIENDOM AS  –  23,1 %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VIBEKE KNUTSHAUG  –  12,4 %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DOLMSUNDET HOTELL HITRA AS  –  5,4 %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DOLMSUNDET HOTELL HITRA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Dolmsundveien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7250 Melandsjø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44 04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post@dolmsundet.no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www.dolmsundet.no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988 502 197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DOLMSUNDET HOTELL HITRA AS</a:t>
            </a:r>
          </a:p>
        </p:txBody>
      </p:sp>
    </p:spTree>
  </p:cSld>
  <p:clrMapOvr>
    <a:masterClrMapping xmlns:a="http://schemas.openxmlformats.org/drawingml/2006/main"/>
  </p:clrMapOvr>
</p:sld>
</file>