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7d8e211a5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5b956eccd42b1"/>
  </p:sldMasterIdLst>
  <p:sldIdLst>
    <p:sldId xmlns:r="http://schemas.openxmlformats.org/officeDocument/2006/relationships" id="256" r:id="R0c9308dd71654492"/>
    <p:sldId xmlns:r="http://schemas.openxmlformats.org/officeDocument/2006/relationships" id="257" r:id="R231894ce983e4c1e"/>
    <p:sldId xmlns:r="http://schemas.openxmlformats.org/officeDocument/2006/relationships" id="258" r:id="Ree8baf69b9d74d50"/>
    <p:sldId xmlns:r="http://schemas.openxmlformats.org/officeDocument/2006/relationships" id="259" r:id="R8b2e253bb07c4c10"/>
    <p:sldId xmlns:r="http://schemas.openxmlformats.org/officeDocument/2006/relationships" id="260" r:id="R482a58fd2d8c4bbb"/>
    <p:sldId xmlns:r="http://schemas.openxmlformats.org/officeDocument/2006/relationships" id="261" r:id="R95d69a72bd1243ec"/>
    <p:sldId xmlns:r="http://schemas.openxmlformats.org/officeDocument/2006/relationships" id="262" r:id="Rf64fa034f3da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5b956eccd42b1" /><Relationship Type="http://schemas.openxmlformats.org/officeDocument/2006/relationships/slide" Target="/ppt/slides/slide1.xml" Id="R0c9308dd71654492" /><Relationship Type="http://schemas.openxmlformats.org/officeDocument/2006/relationships/slide" Target="/ppt/slides/slide2.xml" Id="R231894ce983e4c1e" /><Relationship Type="http://schemas.openxmlformats.org/officeDocument/2006/relationships/slide" Target="/ppt/slides/slide3.xml" Id="Ree8baf69b9d74d50" /><Relationship Type="http://schemas.openxmlformats.org/officeDocument/2006/relationships/slide" Target="/ppt/slides/slide4.xml" Id="R8b2e253bb07c4c10" /><Relationship Type="http://schemas.openxmlformats.org/officeDocument/2006/relationships/slide" Target="/ppt/slides/slide5.xml" Id="R482a58fd2d8c4bbb" /><Relationship Type="http://schemas.openxmlformats.org/officeDocument/2006/relationships/slide" Target="/ppt/slides/slide6.xml" Id="R95d69a72bd1243ec" /><Relationship Type="http://schemas.openxmlformats.org/officeDocument/2006/relationships/slide" Target="/ppt/slides/slide7.xml" Id="Rf64fa034f3da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b4d010de2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338b3e1744bbe" /><Relationship Type="http://schemas.openxmlformats.org/officeDocument/2006/relationships/theme" Target="/ppt/slideMasters/theme/theme1.xml" Id="Rb0401345ba28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338b3e174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fd944533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3705ffd0b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f4b54a410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c98a71b1c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375ebe03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f2c6edf3240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4f281243b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NORDGREN JENNY LIND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TARALDSRUD KRISTEN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