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a16c1d57624b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d5aaa7ae2946c6"/>
  </p:sldMasterIdLst>
  <p:sldIdLst>
    <p:sldId xmlns:r="http://schemas.openxmlformats.org/officeDocument/2006/relationships" id="256" r:id="Ra55eadbaca5b4c89"/>
    <p:sldId xmlns:r="http://schemas.openxmlformats.org/officeDocument/2006/relationships" id="257" r:id="R7506934b6fb5481f"/>
    <p:sldId xmlns:r="http://schemas.openxmlformats.org/officeDocument/2006/relationships" id="258" r:id="Rd23cf0b1e33b42c1"/>
    <p:sldId xmlns:r="http://schemas.openxmlformats.org/officeDocument/2006/relationships" id="259" r:id="R125e1af7d80f47fc"/>
    <p:sldId xmlns:r="http://schemas.openxmlformats.org/officeDocument/2006/relationships" id="260" r:id="Rc3a0d27caaee4fac"/>
    <p:sldId xmlns:r="http://schemas.openxmlformats.org/officeDocument/2006/relationships" id="261" r:id="R1344b79e50eb4712"/>
    <p:sldId xmlns:r="http://schemas.openxmlformats.org/officeDocument/2006/relationships" id="262" r:id="R1c2f469138274c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5aaa7ae2946c6" /><Relationship Type="http://schemas.openxmlformats.org/officeDocument/2006/relationships/slide" Target="/ppt/slides/slide1.xml" Id="Ra55eadbaca5b4c89" /><Relationship Type="http://schemas.openxmlformats.org/officeDocument/2006/relationships/slide" Target="/ppt/slides/slide2.xml" Id="R7506934b6fb5481f" /><Relationship Type="http://schemas.openxmlformats.org/officeDocument/2006/relationships/slide" Target="/ppt/slides/slide3.xml" Id="Rd23cf0b1e33b42c1" /><Relationship Type="http://schemas.openxmlformats.org/officeDocument/2006/relationships/slide" Target="/ppt/slides/slide4.xml" Id="R125e1af7d80f47fc" /><Relationship Type="http://schemas.openxmlformats.org/officeDocument/2006/relationships/slide" Target="/ppt/slides/slide5.xml" Id="Rc3a0d27caaee4fac" /><Relationship Type="http://schemas.openxmlformats.org/officeDocument/2006/relationships/slide" Target="/ppt/slides/slide6.xml" Id="R1344b79e50eb4712" /><Relationship Type="http://schemas.openxmlformats.org/officeDocument/2006/relationships/slide" Target="/ppt/slides/slide7.xml" Id="R1c2f469138274c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b5bc97c5c4a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3781fd3b54a6a" /><Relationship Type="http://schemas.openxmlformats.org/officeDocument/2006/relationships/theme" Target="/ppt/slideMasters/theme/theme1.xml" Id="R4919d20475aa4c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33781fd3b54a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9263537c54c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3d6f6e58f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86d81b3ec4e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c14592b89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72423982140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4a40ee01d4e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764318898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BLOMSTERVERKSTEDET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BLOMSTERVERKSTEDET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6 837 138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1 368 504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EIDSÅ GURO KRAVLEN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CATHRINE 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 Elvegate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BLOMSTERVERKSTEDET AS</a:t>
            </a:r>
          </a:p>
        </p:txBody>
      </p:sp>
    </p:spTree>
  </p:cSld>
  <p:clrMapOvr>
    <a:masterClrMapping xmlns:a="http://schemas.openxmlformats.org/drawingml/2006/main"/>
  </p:clrMapOvr>
</p:sld>
</file>