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9fb8f40dbe4c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f96f92fef24460"/>
  </p:sldMasterIdLst>
  <p:sldIdLst>
    <p:sldId xmlns:r="http://schemas.openxmlformats.org/officeDocument/2006/relationships" id="256" r:id="Rdddcd25809784196"/>
    <p:sldId xmlns:r="http://schemas.openxmlformats.org/officeDocument/2006/relationships" id="257" r:id="R7f65d27e72fc477e"/>
    <p:sldId xmlns:r="http://schemas.openxmlformats.org/officeDocument/2006/relationships" id="258" r:id="R59f9c7e6a7b34876"/>
    <p:sldId xmlns:r="http://schemas.openxmlformats.org/officeDocument/2006/relationships" id="259" r:id="R4ff9121c913f4a9b"/>
    <p:sldId xmlns:r="http://schemas.openxmlformats.org/officeDocument/2006/relationships" id="260" r:id="R7844c64981b04fa2"/>
    <p:sldId xmlns:r="http://schemas.openxmlformats.org/officeDocument/2006/relationships" id="261" r:id="Rd32ae3b8fb794da6"/>
    <p:sldId xmlns:r="http://schemas.openxmlformats.org/officeDocument/2006/relationships" id="262" r:id="Raaf45e2870c140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f96f92fef24460" /><Relationship Type="http://schemas.openxmlformats.org/officeDocument/2006/relationships/slide" Target="/ppt/slides/slide1.xml" Id="Rdddcd25809784196" /><Relationship Type="http://schemas.openxmlformats.org/officeDocument/2006/relationships/slide" Target="/ppt/slides/slide2.xml" Id="R7f65d27e72fc477e" /><Relationship Type="http://schemas.openxmlformats.org/officeDocument/2006/relationships/slide" Target="/ppt/slides/slide3.xml" Id="R59f9c7e6a7b34876" /><Relationship Type="http://schemas.openxmlformats.org/officeDocument/2006/relationships/slide" Target="/ppt/slides/slide4.xml" Id="R4ff9121c913f4a9b" /><Relationship Type="http://schemas.openxmlformats.org/officeDocument/2006/relationships/slide" Target="/ppt/slides/slide5.xml" Id="R7844c64981b04fa2" /><Relationship Type="http://schemas.openxmlformats.org/officeDocument/2006/relationships/slide" Target="/ppt/slides/slide6.xml" Id="Rd32ae3b8fb794da6" /><Relationship Type="http://schemas.openxmlformats.org/officeDocument/2006/relationships/slide" Target="/ppt/slides/slide7.xml" Id="Raaf45e2870c140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0824503bc24e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625bb5ccc4e6b" /><Relationship Type="http://schemas.openxmlformats.org/officeDocument/2006/relationships/theme" Target="/ppt/slideMasters/theme/theme1.xml" Id="R90f263e3a7bf4a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2625bb5ccc4e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4bd4da01545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618c1b1e241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207a6197c342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2ef1750794a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569b65c4146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164e907b94e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34795691742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REVISJONSFIRMAET SCHUMACHER &amp; HAMMER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SCHUMACHER &amp; 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REVISJONSFIRMAET SCHUMACHER &amp; HAMMER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SCHUMACHER &amp; 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SCHUMACHER &amp; 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SCHUMACHER &amp; 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13 322 240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3 271 064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2 653 299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618 209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6 624 479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SCHUMACHER &amp; 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 VIDAR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SCHUMACHER TROND HARALD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 SKALLEBERG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TRYTEI HOLDING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SCHUMACHER &amp; 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Torsvang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3271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18 72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trond@revisorfirmaet.no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988 520 292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SCHUMACHER &amp; HAMMER AS</a:t>
            </a:r>
          </a:p>
        </p:txBody>
      </p:sp>
    </p:spTree>
  </p:cSld>
  <p:clrMapOvr>
    <a:masterClrMapping xmlns:a="http://schemas.openxmlformats.org/drawingml/2006/main"/>
  </p:clrMapOvr>
</p:sld>
</file>