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afe8d332ba449d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cc7a7cf71be4707"/>
  </p:sldMasterIdLst>
  <p:sldIdLst>
    <p:sldId xmlns:r="http://schemas.openxmlformats.org/officeDocument/2006/relationships" id="256" r:id="R7597d335aaf544a8"/>
    <p:sldId xmlns:r="http://schemas.openxmlformats.org/officeDocument/2006/relationships" id="257" r:id="R7f2ce9aaf0ab4fa9"/>
    <p:sldId xmlns:r="http://schemas.openxmlformats.org/officeDocument/2006/relationships" id="258" r:id="R3dbf54b6e88e42f5"/>
    <p:sldId xmlns:r="http://schemas.openxmlformats.org/officeDocument/2006/relationships" id="259" r:id="Rc512a98f3dc94488"/>
    <p:sldId xmlns:r="http://schemas.openxmlformats.org/officeDocument/2006/relationships" id="260" r:id="Rad2dbd7fbf1d481c"/>
    <p:sldId xmlns:r="http://schemas.openxmlformats.org/officeDocument/2006/relationships" id="261" r:id="R36b2d71db82043dc"/>
    <p:sldId xmlns:r="http://schemas.openxmlformats.org/officeDocument/2006/relationships" id="262" r:id="Rd118a5095d7547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cc7a7cf71be4707" /><Relationship Type="http://schemas.openxmlformats.org/officeDocument/2006/relationships/slide" Target="/ppt/slides/slide1.xml" Id="R7597d335aaf544a8" /><Relationship Type="http://schemas.openxmlformats.org/officeDocument/2006/relationships/slide" Target="/ppt/slides/slide2.xml" Id="R7f2ce9aaf0ab4fa9" /><Relationship Type="http://schemas.openxmlformats.org/officeDocument/2006/relationships/slide" Target="/ppt/slides/slide3.xml" Id="R3dbf54b6e88e42f5" /><Relationship Type="http://schemas.openxmlformats.org/officeDocument/2006/relationships/slide" Target="/ppt/slides/slide4.xml" Id="Rc512a98f3dc94488" /><Relationship Type="http://schemas.openxmlformats.org/officeDocument/2006/relationships/slide" Target="/ppt/slides/slide5.xml" Id="Rad2dbd7fbf1d481c" /><Relationship Type="http://schemas.openxmlformats.org/officeDocument/2006/relationships/slide" Target="/ppt/slides/slide6.xml" Id="R36b2d71db82043dc" /><Relationship Type="http://schemas.openxmlformats.org/officeDocument/2006/relationships/slide" Target="/ppt/slides/slide7.xml" Id="Rd118a5095d7547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0694d8b712475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f9939f2eab45b6" /><Relationship Type="http://schemas.openxmlformats.org/officeDocument/2006/relationships/theme" Target="/ppt/slideMasters/theme/theme1.xml" Id="Re9c1a17dc95b4eb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bf9939f2eab45b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d6ee22303c442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cacad1f3b34c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a945ba94714f8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41f7a31e0f4e8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2ad68c8d6497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97c2dbb23d4a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d5dce1e3614c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NYRUD FINANS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NYRUD FINANS AS ble etablert [år] og holder til i Bekkestua.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238 018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−775 782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−1 866 093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7 182 146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8 820 367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KRISTIANSEN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Haslums vei 15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1356 Bekkestua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rogerkri@broadpark.no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988 523 402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NYRUD FINANS AS</a:t>
            </a:r>
          </a:p>
        </p:txBody>
      </p:sp>
    </p:spTree>
  </p:cSld>
  <p:clrMapOvr>
    <a:masterClrMapping xmlns:a="http://schemas.openxmlformats.org/drawingml/2006/main"/>
  </p:clrMapOvr>
</p:sld>
</file>